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7.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notesSlides/notesSlide8.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notesSlides/notesSlide9.xml" ContentType="application/vnd.openxmlformats-officedocument.presentationml.notesSlide+xml"/>
  <Override PartName="/ppt/charts/chart7.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8.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4"/>
  </p:notesMasterIdLst>
  <p:sldIdLst>
    <p:sldId id="289" r:id="rId2"/>
    <p:sldId id="256" r:id="rId3"/>
    <p:sldId id="288" r:id="rId4"/>
    <p:sldId id="291" r:id="rId5"/>
    <p:sldId id="292" r:id="rId6"/>
    <p:sldId id="301" r:id="rId7"/>
    <p:sldId id="313" r:id="rId8"/>
    <p:sldId id="316" r:id="rId9"/>
    <p:sldId id="317" r:id="rId10"/>
    <p:sldId id="318" r:id="rId11"/>
    <p:sldId id="319" r:id="rId12"/>
    <p:sldId id="320" r:id="rId13"/>
    <p:sldId id="272" r:id="rId14"/>
    <p:sldId id="321" r:id="rId15"/>
    <p:sldId id="322" r:id="rId16"/>
    <p:sldId id="312" r:id="rId17"/>
    <p:sldId id="323" r:id="rId18"/>
    <p:sldId id="309" r:id="rId19"/>
    <p:sldId id="308" r:id="rId20"/>
    <p:sldId id="295" r:id="rId21"/>
    <p:sldId id="314" r:id="rId22"/>
    <p:sldId id="315" r:id="rId23"/>
  </p:sldIdLst>
  <p:sldSz cx="9144000" cy="5143500" type="screen16x9"/>
  <p:notesSz cx="6858000" cy="9144000"/>
  <p:embeddedFontLst>
    <p:embeddedFont>
      <p:font typeface="Anton" pitchFamily="2" charset="0"/>
      <p:regular r:id="rId25"/>
    </p:embeddedFont>
    <p:embeddedFont>
      <p:font typeface="Fira Sans" panose="020B0503050000020004" pitchFamily="34" charset="0"/>
      <p:regular r:id="rId26"/>
      <p:bold r:id="rId27"/>
      <p:italic r:id="rId28"/>
      <p:boldItalic r:id="rId29"/>
    </p:embeddedFont>
    <p:embeddedFont>
      <p:font typeface="Fira Sans Black" panose="020B0A03050000020004" pitchFamily="34" charset="0"/>
      <p:bold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8888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86B647C-30D0-43FB-8F13-F78F777E0CD8}">
  <a:tblStyle styleId="{686B647C-30D0-43FB-8F13-F78F777E0CD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6242" autoAdjust="0"/>
  </p:normalViewPr>
  <p:slideViewPr>
    <p:cSldViewPr snapToGrid="0">
      <p:cViewPr varScale="1">
        <p:scale>
          <a:sx n="146" d="100"/>
          <a:sy n="146" d="100"/>
        </p:scale>
        <p:origin x="630" y="11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D:\IIUC\thesis\IIUC%20thesis\data%20analysi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D:\IIUC\thesis\IIUC%20thesis\data%20analysi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D:\IIUC\thesis\IIUC%20thesis\data%20analysis.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D:\IIUC\thesis\IIUC%20thesis\data%20analysis.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D:\IIUC\thesis\IIUC%20thesis\data%20analysis.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D:\IIUC\thesis\IIUC%20thesis\data%20analysis.xlsx" TargetMode="External"/></Relationships>
</file>

<file path=ppt/charts/_rels/chart7.xml.rels><?xml version="1.0" encoding="UTF-8" standalone="yes"?>
<Relationships xmlns="http://schemas.openxmlformats.org/package/2006/relationships"><Relationship Id="rId3" Type="http://schemas.openxmlformats.org/officeDocument/2006/relationships/oleObject" Target="file:///D:\IIUC\thesis\IIUC%20thesis\data%20analysis.xlsx" TargetMode="External"/><Relationship Id="rId2" Type="http://schemas.microsoft.com/office/2011/relationships/chartColorStyle" Target="colors1.xml"/><Relationship Id="rId1" Type="http://schemas.microsoft.com/office/2011/relationships/chartStyle" Target="style1.xml"/></Relationships>
</file>

<file path=ppt/charts/_rels/chart8.xml.rels><?xml version="1.0" encoding="UTF-8" standalone="yes"?>
<Relationships xmlns="http://schemas.openxmlformats.org/package/2006/relationships"><Relationship Id="rId3" Type="http://schemas.openxmlformats.org/officeDocument/2006/relationships/oleObject" Target="file:///D:\IIUC\thesis\IIUC%20thesis\data%20analysi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horz"/>
          <a:lstStyle/>
          <a:p>
            <a:pPr>
              <a:defRPr sz="1200"/>
            </a:pPr>
            <a:r>
              <a:rPr lang="en-US" sz="1200"/>
              <a:t>Cyber attack incidents at Banks(2018-2020)</a:t>
            </a:r>
          </a:p>
        </c:rich>
      </c:tx>
      <c:overlay val="0"/>
      <c:spPr>
        <a:noFill/>
        <a:ln>
          <a:noFill/>
        </a:ln>
        <a:effectLst/>
      </c:spPr>
    </c:title>
    <c:autoTitleDeleted val="0"/>
    <c:plotArea>
      <c:layout/>
      <c:barChart>
        <c:barDir val="col"/>
        <c:grouping val="clustered"/>
        <c:varyColors val="0"/>
        <c:ser>
          <c:idx val="0"/>
          <c:order val="0"/>
          <c:tx>
            <c:strRef>
              <c:f>Sheet1!$A$20</c:f>
              <c:strCache>
                <c:ptCount val="1"/>
                <c:pt idx="0">
                  <c:v>Password login/SQL</c:v>
                </c:pt>
              </c:strCache>
            </c:strRef>
          </c:tx>
          <c:spPr>
            <a:solidFill>
              <a:srgbClr val="002060"/>
            </a:solidFill>
            <a:ln>
              <a:noFill/>
            </a:ln>
            <a:effectLst/>
          </c:spPr>
          <c:invertIfNegative val="0"/>
          <c:dLbls>
            <c:dLbl>
              <c:idx val="0"/>
              <c:tx>
                <c:rich>
                  <a:bodyPr/>
                  <a:lstStyle/>
                  <a:p>
                    <a:fld id="{26724258-252B-4EC5-971F-BF91AB48DEB6}" type="VALUE">
                      <a:rPr lang="en-US" baseline="0"/>
                      <a:pPr/>
                      <a:t>[VALUE]</a:t>
                    </a:fld>
                    <a:r>
                      <a:rPr lang="en-US" baseline="0"/>
                      <a:t>%</a:t>
                    </a:r>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971C-4F29-ABBC-331DE9BE0AD0}"/>
                </c:ext>
              </c:extLst>
            </c:dLbl>
            <c:spPr>
              <a:solidFill>
                <a:sysClr val="window" lastClr="FFFFFF"/>
              </a:solidFill>
              <a:ln>
                <a:solidFill>
                  <a:sysClr val="windowText" lastClr="000000">
                    <a:lumMod val="65000"/>
                    <a:lumOff val="35000"/>
                  </a:sysClr>
                </a:solidFill>
              </a:ln>
              <a:effectLst/>
            </c:sp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c15:spPr>
                <c15:showLeaderLines val="0"/>
              </c:ext>
            </c:extLst>
          </c:dLbls>
          <c:val>
            <c:numRef>
              <c:f>Sheet1!$B$20</c:f>
              <c:numCache>
                <c:formatCode>General</c:formatCode>
                <c:ptCount val="1"/>
                <c:pt idx="0">
                  <c:v>41</c:v>
                </c:pt>
              </c:numCache>
            </c:numRef>
          </c:val>
          <c:extLst>
            <c:ext xmlns:c16="http://schemas.microsoft.com/office/drawing/2014/chart" uri="{C3380CC4-5D6E-409C-BE32-E72D297353CC}">
              <c16:uniqueId val="{00000001-971C-4F29-ABBC-331DE9BE0AD0}"/>
            </c:ext>
          </c:extLst>
        </c:ser>
        <c:ser>
          <c:idx val="1"/>
          <c:order val="1"/>
          <c:tx>
            <c:strRef>
              <c:f>Sheet1!$A$21</c:f>
              <c:strCache>
                <c:ptCount val="1"/>
                <c:pt idx="0">
                  <c:v>DDoS</c:v>
                </c:pt>
              </c:strCache>
            </c:strRef>
          </c:tx>
          <c:spPr>
            <a:solidFill>
              <a:schemeClr val="accent2"/>
            </a:solidFill>
            <a:ln>
              <a:noFill/>
            </a:ln>
            <a:effectLst/>
          </c:spPr>
          <c:invertIfNegative val="0"/>
          <c:dLbls>
            <c:dLbl>
              <c:idx val="0"/>
              <c:tx>
                <c:rich>
                  <a:bodyPr/>
                  <a:lstStyle/>
                  <a:p>
                    <a:r>
                      <a:rPr lang="en-US" baseline="0"/>
                      <a:t> </a:t>
                    </a:r>
                    <a:fld id="{01E78913-7782-4804-B028-5A80E29CC3C0}" type="VALUE">
                      <a:rPr lang="en-US" baseline="0"/>
                      <a:pPr/>
                      <a:t>[VALUE]</a:t>
                    </a:fld>
                    <a:r>
                      <a:rPr lang="en-US" baseline="0"/>
                      <a:t>%</a:t>
                    </a:r>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971C-4F29-ABBC-331DE9BE0AD0}"/>
                </c:ext>
              </c:extLst>
            </c:dLbl>
            <c:spPr>
              <a:solidFill>
                <a:sysClr val="window" lastClr="FFFFFF"/>
              </a:solidFill>
              <a:ln>
                <a:solidFill>
                  <a:sysClr val="windowText" lastClr="000000">
                    <a:lumMod val="65000"/>
                    <a:lumOff val="35000"/>
                  </a:sysClr>
                </a:solidFill>
              </a:ln>
              <a:effectLst/>
            </c:sp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c15:spPr>
                <c15:showLeaderLines val="0"/>
              </c:ext>
            </c:extLst>
          </c:dLbls>
          <c:val>
            <c:numRef>
              <c:f>Sheet1!$B$21</c:f>
              <c:numCache>
                <c:formatCode>General</c:formatCode>
                <c:ptCount val="1"/>
                <c:pt idx="0">
                  <c:v>41</c:v>
                </c:pt>
              </c:numCache>
            </c:numRef>
          </c:val>
          <c:extLst>
            <c:ext xmlns:c16="http://schemas.microsoft.com/office/drawing/2014/chart" uri="{C3380CC4-5D6E-409C-BE32-E72D297353CC}">
              <c16:uniqueId val="{00000003-971C-4F29-ABBC-331DE9BE0AD0}"/>
            </c:ext>
          </c:extLst>
        </c:ser>
        <c:ser>
          <c:idx val="2"/>
          <c:order val="2"/>
          <c:tx>
            <c:strRef>
              <c:f>Sheet1!$A$22</c:f>
              <c:strCache>
                <c:ptCount val="1"/>
                <c:pt idx="0">
                  <c:v>Brute Force</c:v>
                </c:pt>
              </c:strCache>
            </c:strRef>
          </c:tx>
          <c:spPr>
            <a:solidFill>
              <a:schemeClr val="accent3"/>
            </a:solidFill>
            <a:ln>
              <a:noFill/>
            </a:ln>
            <a:effectLst/>
          </c:spPr>
          <c:invertIfNegative val="0"/>
          <c:dLbls>
            <c:dLbl>
              <c:idx val="0"/>
              <c:tx>
                <c:rich>
                  <a:bodyPr/>
                  <a:lstStyle/>
                  <a:p>
                    <a:fld id="{FB3F2501-947B-4D4A-900A-EF4677C1D0CF}" type="VALUE">
                      <a:rPr lang="en-US" baseline="0"/>
                      <a:pPr/>
                      <a:t>[VALUE]</a:t>
                    </a:fld>
                    <a:r>
                      <a:rPr lang="en-US" baseline="0"/>
                      <a:t>%</a:t>
                    </a:r>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971C-4F29-ABBC-331DE9BE0AD0}"/>
                </c:ext>
              </c:extLst>
            </c:dLbl>
            <c:spPr>
              <a:solidFill>
                <a:sysClr val="window" lastClr="FFFFFF"/>
              </a:solidFill>
              <a:ln>
                <a:solidFill>
                  <a:sysClr val="windowText" lastClr="000000">
                    <a:lumMod val="65000"/>
                    <a:lumOff val="35000"/>
                  </a:sysClr>
                </a:solidFill>
              </a:ln>
              <a:effectLst/>
            </c:sp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c15:spPr>
                <c15:showLeaderLines val="0"/>
              </c:ext>
            </c:extLst>
          </c:dLbls>
          <c:val>
            <c:numRef>
              <c:f>Sheet1!$B$22</c:f>
              <c:numCache>
                <c:formatCode>General</c:formatCode>
                <c:ptCount val="1"/>
                <c:pt idx="0">
                  <c:v>10</c:v>
                </c:pt>
              </c:numCache>
            </c:numRef>
          </c:val>
          <c:extLst>
            <c:ext xmlns:c16="http://schemas.microsoft.com/office/drawing/2014/chart" uri="{C3380CC4-5D6E-409C-BE32-E72D297353CC}">
              <c16:uniqueId val="{00000005-971C-4F29-ABBC-331DE9BE0AD0}"/>
            </c:ext>
          </c:extLst>
        </c:ser>
        <c:ser>
          <c:idx val="3"/>
          <c:order val="3"/>
          <c:tx>
            <c:strRef>
              <c:f>Sheet1!$A$23</c:f>
              <c:strCache>
                <c:ptCount val="1"/>
                <c:pt idx="0">
                  <c:v>DNS</c:v>
                </c:pt>
              </c:strCache>
            </c:strRef>
          </c:tx>
          <c:spPr>
            <a:solidFill>
              <a:schemeClr val="accent4"/>
            </a:solidFill>
            <a:ln>
              <a:noFill/>
            </a:ln>
            <a:effectLst/>
          </c:spPr>
          <c:invertIfNegative val="0"/>
          <c:dLbls>
            <c:dLbl>
              <c:idx val="0"/>
              <c:tx>
                <c:rich>
                  <a:bodyPr/>
                  <a:lstStyle/>
                  <a:p>
                    <a:fld id="{498D2544-43CC-4300-B988-C9B44D7F3F7D}" type="VALUE">
                      <a:rPr lang="en-US" baseline="0"/>
                      <a:pPr/>
                      <a:t>[VALUE]</a:t>
                    </a:fld>
                    <a:r>
                      <a:rPr lang="en-US" baseline="0"/>
                      <a:t>%</a:t>
                    </a:r>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971C-4F29-ABBC-331DE9BE0AD0}"/>
                </c:ext>
              </c:extLst>
            </c:dLbl>
            <c:spPr>
              <a:solidFill>
                <a:sysClr val="window" lastClr="FFFFFF"/>
              </a:solidFill>
              <a:ln>
                <a:solidFill>
                  <a:sysClr val="windowText" lastClr="000000">
                    <a:lumMod val="65000"/>
                    <a:lumOff val="35000"/>
                  </a:sysClr>
                </a:solidFill>
              </a:ln>
              <a:effectLst/>
            </c:sp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c15:spPr>
                <c15:showLeaderLines val="0"/>
              </c:ext>
            </c:extLst>
          </c:dLbls>
          <c:val>
            <c:numRef>
              <c:f>Sheet1!$B$23</c:f>
              <c:numCache>
                <c:formatCode>General</c:formatCode>
                <c:ptCount val="1"/>
                <c:pt idx="0">
                  <c:v>1.3</c:v>
                </c:pt>
              </c:numCache>
            </c:numRef>
          </c:val>
          <c:extLst>
            <c:ext xmlns:c16="http://schemas.microsoft.com/office/drawing/2014/chart" uri="{C3380CC4-5D6E-409C-BE32-E72D297353CC}">
              <c16:uniqueId val="{00000007-971C-4F29-ABBC-331DE9BE0AD0}"/>
            </c:ext>
          </c:extLst>
        </c:ser>
        <c:ser>
          <c:idx val="4"/>
          <c:order val="4"/>
          <c:tx>
            <c:strRef>
              <c:f>Sheet1!$A$24</c:f>
              <c:strCache>
                <c:ptCount val="1"/>
                <c:pt idx="0">
                  <c:v>Other</c:v>
                </c:pt>
              </c:strCache>
            </c:strRef>
          </c:tx>
          <c:spPr>
            <a:solidFill>
              <a:srgbClr val="00B0F0"/>
            </a:solidFill>
            <a:ln>
              <a:noFill/>
            </a:ln>
            <a:effectLst/>
          </c:spPr>
          <c:invertIfNegative val="0"/>
          <c:dLbls>
            <c:dLbl>
              <c:idx val="0"/>
              <c:tx>
                <c:rich>
                  <a:bodyPr/>
                  <a:lstStyle/>
                  <a:p>
                    <a:fld id="{85103DF3-955E-4153-B479-2F08091C3985}" type="VALUE">
                      <a:rPr lang="en-US" baseline="0"/>
                      <a:pPr/>
                      <a:t>[VALUE]</a:t>
                    </a:fld>
                    <a:r>
                      <a:rPr lang="en-US" baseline="0"/>
                      <a:t>%</a:t>
                    </a:r>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8-971C-4F29-ABBC-331DE9BE0AD0}"/>
                </c:ext>
              </c:extLst>
            </c:dLbl>
            <c:spPr>
              <a:solidFill>
                <a:sysClr val="window" lastClr="FFFFFF"/>
              </a:solidFill>
              <a:ln>
                <a:solidFill>
                  <a:sysClr val="windowText" lastClr="000000">
                    <a:lumMod val="65000"/>
                    <a:lumOff val="35000"/>
                  </a:sysClr>
                </a:solidFill>
              </a:ln>
              <a:effectLst/>
            </c:sp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c15:spPr>
                <c15:showLeaderLines val="0"/>
              </c:ext>
            </c:extLst>
          </c:dLbls>
          <c:val>
            <c:numRef>
              <c:f>Sheet1!$B$24</c:f>
              <c:numCache>
                <c:formatCode>General</c:formatCode>
                <c:ptCount val="1"/>
                <c:pt idx="0">
                  <c:v>6.7</c:v>
                </c:pt>
              </c:numCache>
            </c:numRef>
          </c:val>
          <c:extLst>
            <c:ext xmlns:c16="http://schemas.microsoft.com/office/drawing/2014/chart" uri="{C3380CC4-5D6E-409C-BE32-E72D297353CC}">
              <c16:uniqueId val="{00000009-971C-4F29-ABBC-331DE9BE0AD0}"/>
            </c:ext>
          </c:extLst>
        </c:ser>
        <c:dLbls>
          <c:showLegendKey val="0"/>
          <c:showVal val="0"/>
          <c:showCatName val="0"/>
          <c:showSerName val="0"/>
          <c:showPercent val="0"/>
          <c:showBubbleSize val="0"/>
        </c:dLbls>
        <c:gapWidth val="219"/>
        <c:overlap val="-27"/>
        <c:axId val="197103616"/>
        <c:axId val="197105152"/>
      </c:barChart>
      <c:catAx>
        <c:axId val="197103616"/>
        <c:scaling>
          <c:orientation val="minMax"/>
        </c:scaling>
        <c:delete val="1"/>
        <c:axPos val="b"/>
        <c:numFmt formatCode="General" sourceLinked="1"/>
        <c:majorTickMark val="none"/>
        <c:minorTickMark val="none"/>
        <c:tickLblPos val="nextTo"/>
        <c:crossAx val="197105152"/>
        <c:crosses val="autoZero"/>
        <c:auto val="1"/>
        <c:lblAlgn val="ctr"/>
        <c:lblOffset val="100"/>
        <c:noMultiLvlLbl val="0"/>
      </c:catAx>
      <c:valAx>
        <c:axId val="197105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vert="horz"/>
          <a:lstStyle/>
          <a:p>
            <a:pPr>
              <a:defRPr/>
            </a:pPr>
            <a:endParaRPr lang="en-US"/>
          </a:p>
        </c:txPr>
        <c:crossAx val="197103616"/>
        <c:crosses val="autoZero"/>
        <c:crossBetween val="between"/>
      </c:valAx>
      <c:spPr>
        <a:noFill/>
        <a:ln>
          <a:noFill/>
        </a:ln>
        <a:effectLst/>
      </c:spPr>
    </c:plotArea>
    <c:legend>
      <c:legendPos val="b"/>
      <c:layout>
        <c:manualLayout>
          <c:xMode val="edge"/>
          <c:yMode val="edge"/>
          <c:x val="4.5039117498988472E-2"/>
          <c:y val="0.69364389796103065"/>
          <c:w val="0.93797915455833181"/>
          <c:h val="0.25179006470345056"/>
        </c:manualLayout>
      </c:layout>
      <c:overlay val="0"/>
      <c:spPr>
        <a:noFill/>
        <a:ln>
          <a:noFill/>
        </a:ln>
        <a:effectLst/>
      </c:spPr>
      <c:txPr>
        <a:bodyPr rot="0" vert="horz"/>
        <a:lstStyle/>
        <a:p>
          <a:pPr>
            <a:defRPr/>
          </a:pPr>
          <a:endParaRPr lang="en-US"/>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sz="1200">
          <a:latin typeface="Times New Roman" panose="02020603050405020304" pitchFamily="18" charset="0"/>
          <a:cs typeface="Times New Roman" panose="02020603050405020304" pitchFamily="18" charset="0"/>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horz"/>
          <a:lstStyle/>
          <a:p>
            <a:pPr algn="ctr">
              <a:defRPr/>
            </a:pPr>
            <a:r>
              <a:rPr lang="en-US" sz="1200"/>
              <a:t>Attack comparison at Large and small Banks(2018-2020)</a:t>
            </a:r>
          </a:p>
        </c:rich>
      </c:tx>
      <c:layout>
        <c:manualLayout>
          <c:xMode val="edge"/>
          <c:yMode val="edge"/>
          <c:x val="0.13502777777777777"/>
          <c:y val="3.7037037037037035E-2"/>
        </c:manualLayout>
      </c:layout>
      <c:overlay val="0"/>
      <c:spPr>
        <a:noFill/>
        <a:ln>
          <a:noFill/>
        </a:ln>
        <a:effectLst/>
      </c:spPr>
    </c:title>
    <c:autoTitleDeleted val="0"/>
    <c:plotArea>
      <c:layout/>
      <c:barChart>
        <c:barDir val="col"/>
        <c:grouping val="clustered"/>
        <c:varyColors val="0"/>
        <c:ser>
          <c:idx val="0"/>
          <c:order val="0"/>
          <c:tx>
            <c:strRef>
              <c:f>Sheet1!$B$45</c:f>
              <c:strCache>
                <c:ptCount val="1"/>
                <c:pt idx="0">
                  <c:v>Large Banks</c:v>
                </c:pt>
              </c:strCache>
            </c:strRef>
          </c:tx>
          <c:spPr>
            <a:solidFill>
              <a:schemeClr val="accent1"/>
            </a:solidFill>
            <a:ln>
              <a:noFill/>
            </a:ln>
            <a:effectLst/>
          </c:spPr>
          <c:invertIfNegative val="0"/>
          <c:dLbls>
            <c:dLbl>
              <c:idx val="0"/>
              <c:tx>
                <c:rich>
                  <a:bodyPr/>
                  <a:lstStyle/>
                  <a:p>
                    <a:fld id="{4611D592-C06D-44D3-9576-921C02E05399}" type="VALUE">
                      <a:rPr lang="en-US" baseline="0"/>
                      <a:pPr/>
                      <a:t>[VALUE]</a:t>
                    </a:fld>
                    <a:r>
                      <a:rPr lang="en-US" baseline="0"/>
                      <a:t>%</a:t>
                    </a:r>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D8A9-45D8-A652-DC52F262B7B8}"/>
                </c:ext>
              </c:extLst>
            </c:dLbl>
            <c:dLbl>
              <c:idx val="1"/>
              <c:tx>
                <c:rich>
                  <a:bodyPr/>
                  <a:lstStyle/>
                  <a:p>
                    <a:r>
                      <a:rPr lang="en-US" baseline="0"/>
                      <a:t> </a:t>
                    </a:r>
                    <a:fld id="{529DB79D-C767-4105-BAB4-1213C60EEDF7}" type="VALUE">
                      <a:rPr lang="en-US" baseline="0"/>
                      <a:pPr/>
                      <a:t>[VALUE]</a:t>
                    </a:fld>
                    <a:r>
                      <a:rPr lang="en-US" baseline="0"/>
                      <a:t>%</a:t>
                    </a:r>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D8A9-45D8-A652-DC52F262B7B8}"/>
                </c:ext>
              </c:extLst>
            </c:dLbl>
            <c:dLbl>
              <c:idx val="2"/>
              <c:tx>
                <c:rich>
                  <a:bodyPr/>
                  <a:lstStyle/>
                  <a:p>
                    <a:r>
                      <a:rPr lang="en-US" baseline="0"/>
                      <a:t> </a:t>
                    </a:r>
                    <a:fld id="{BEB222C5-0C56-4306-B9BD-9FCF9625D41C}" type="VALUE">
                      <a:rPr lang="en-US" baseline="0"/>
                      <a:pPr/>
                      <a:t>[VALUE]</a:t>
                    </a:fld>
                    <a:r>
                      <a:rPr lang="en-US" baseline="0"/>
                      <a:t>%</a:t>
                    </a:r>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D8A9-45D8-A652-DC52F262B7B8}"/>
                </c:ext>
              </c:extLst>
            </c:dLbl>
            <c:spPr>
              <a:solidFill>
                <a:sysClr val="window" lastClr="FFFFFF"/>
              </a:solidFill>
              <a:ln>
                <a:solidFill>
                  <a:sysClr val="windowText" lastClr="000000">
                    <a:lumMod val="65000"/>
                    <a:lumOff val="35000"/>
                  </a:sysClr>
                </a:solidFill>
              </a:ln>
              <a:effectLst/>
            </c:sp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c15:spPr>
                <c15:showLeaderLines val="0"/>
              </c:ext>
            </c:extLst>
          </c:dLbls>
          <c:cat>
            <c:strRef>
              <c:f>Sheet1!$A$46:$A$48</c:f>
              <c:strCache>
                <c:ptCount val="3"/>
                <c:pt idx="0">
                  <c:v>Password Login/SQL</c:v>
                </c:pt>
                <c:pt idx="1">
                  <c:v>DDoS</c:v>
                </c:pt>
                <c:pt idx="2">
                  <c:v>Web </c:v>
                </c:pt>
              </c:strCache>
            </c:strRef>
          </c:cat>
          <c:val>
            <c:numRef>
              <c:f>Sheet1!$B$46:$B$48</c:f>
              <c:numCache>
                <c:formatCode>General</c:formatCode>
                <c:ptCount val="3"/>
                <c:pt idx="0">
                  <c:v>36</c:v>
                </c:pt>
                <c:pt idx="1">
                  <c:v>44</c:v>
                </c:pt>
                <c:pt idx="2">
                  <c:v>6</c:v>
                </c:pt>
              </c:numCache>
            </c:numRef>
          </c:val>
          <c:extLst>
            <c:ext xmlns:c16="http://schemas.microsoft.com/office/drawing/2014/chart" uri="{C3380CC4-5D6E-409C-BE32-E72D297353CC}">
              <c16:uniqueId val="{00000003-D8A9-45D8-A652-DC52F262B7B8}"/>
            </c:ext>
          </c:extLst>
        </c:ser>
        <c:ser>
          <c:idx val="1"/>
          <c:order val="1"/>
          <c:tx>
            <c:strRef>
              <c:f>Sheet1!$C$45</c:f>
              <c:strCache>
                <c:ptCount val="1"/>
                <c:pt idx="0">
                  <c:v>Small Banks</c:v>
                </c:pt>
              </c:strCache>
            </c:strRef>
          </c:tx>
          <c:spPr>
            <a:solidFill>
              <a:schemeClr val="accent2"/>
            </a:solidFill>
            <a:ln>
              <a:noFill/>
            </a:ln>
            <a:effectLst/>
          </c:spPr>
          <c:invertIfNegative val="0"/>
          <c:dLbls>
            <c:dLbl>
              <c:idx val="0"/>
              <c:tx>
                <c:rich>
                  <a:bodyPr/>
                  <a:lstStyle/>
                  <a:p>
                    <a:r>
                      <a:rPr lang="en-US" baseline="0"/>
                      <a:t> </a:t>
                    </a:r>
                    <a:fld id="{01B0FF45-4DBA-48E1-9408-22E8E61931A1}" type="VALUE">
                      <a:rPr lang="en-US" baseline="0"/>
                      <a:pPr/>
                      <a:t>[VALUE]</a:t>
                    </a:fld>
                    <a:r>
                      <a:rPr lang="en-US" baseline="0"/>
                      <a:t>%</a:t>
                    </a:r>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D8A9-45D8-A652-DC52F262B7B8}"/>
                </c:ext>
              </c:extLst>
            </c:dLbl>
            <c:dLbl>
              <c:idx val="1"/>
              <c:tx>
                <c:rich>
                  <a:bodyPr/>
                  <a:lstStyle/>
                  <a:p>
                    <a:fld id="{ACC84450-7C03-40BB-81A6-54BBB1E57A94}" type="VALUE">
                      <a:rPr lang="en-US" baseline="0"/>
                      <a:pPr/>
                      <a:t>[VALUE]</a:t>
                    </a:fld>
                    <a:r>
                      <a:rPr lang="en-US" baseline="0"/>
                      <a:t>%</a:t>
                    </a:r>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D8A9-45D8-A652-DC52F262B7B8}"/>
                </c:ext>
              </c:extLst>
            </c:dLbl>
            <c:dLbl>
              <c:idx val="2"/>
              <c:tx>
                <c:rich>
                  <a:bodyPr/>
                  <a:lstStyle/>
                  <a:p>
                    <a:fld id="{5C8C6DAE-E803-4DDF-AFAC-72B472C066DD}" type="VALUE">
                      <a:rPr lang="en-US" baseline="0"/>
                      <a:pPr/>
                      <a:t>[VALUE]</a:t>
                    </a:fld>
                    <a:r>
                      <a:rPr lang="en-US" baseline="0"/>
                      <a:t>%</a:t>
                    </a:r>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D8A9-45D8-A652-DC52F262B7B8}"/>
                </c:ext>
              </c:extLst>
            </c:dLbl>
            <c:spPr>
              <a:solidFill>
                <a:sysClr val="window" lastClr="FFFFFF"/>
              </a:solidFill>
              <a:ln>
                <a:solidFill>
                  <a:sysClr val="windowText" lastClr="000000">
                    <a:lumMod val="65000"/>
                    <a:lumOff val="35000"/>
                  </a:sysClr>
                </a:solidFill>
              </a:ln>
              <a:effectLst/>
            </c:sp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c15:spPr>
                <c15:showLeaderLines val="0"/>
              </c:ext>
            </c:extLst>
          </c:dLbls>
          <c:cat>
            <c:strRef>
              <c:f>Sheet1!$A$46:$A$48</c:f>
              <c:strCache>
                <c:ptCount val="3"/>
                <c:pt idx="0">
                  <c:v>Password Login/SQL</c:v>
                </c:pt>
                <c:pt idx="1">
                  <c:v>DDoS</c:v>
                </c:pt>
                <c:pt idx="2">
                  <c:v>Web </c:v>
                </c:pt>
              </c:strCache>
            </c:strRef>
          </c:cat>
          <c:val>
            <c:numRef>
              <c:f>Sheet1!$C$46:$C$48</c:f>
              <c:numCache>
                <c:formatCode>General</c:formatCode>
                <c:ptCount val="3"/>
                <c:pt idx="0">
                  <c:v>48</c:v>
                </c:pt>
                <c:pt idx="1">
                  <c:v>37</c:v>
                </c:pt>
                <c:pt idx="2">
                  <c:v>7</c:v>
                </c:pt>
              </c:numCache>
            </c:numRef>
          </c:val>
          <c:extLst>
            <c:ext xmlns:c16="http://schemas.microsoft.com/office/drawing/2014/chart" uri="{C3380CC4-5D6E-409C-BE32-E72D297353CC}">
              <c16:uniqueId val="{00000007-D8A9-45D8-A652-DC52F262B7B8}"/>
            </c:ext>
          </c:extLst>
        </c:ser>
        <c:dLbls>
          <c:showLegendKey val="0"/>
          <c:showVal val="0"/>
          <c:showCatName val="0"/>
          <c:showSerName val="0"/>
          <c:showPercent val="0"/>
          <c:showBubbleSize val="0"/>
        </c:dLbls>
        <c:gapWidth val="219"/>
        <c:overlap val="-27"/>
        <c:axId val="197123456"/>
        <c:axId val="197129344"/>
      </c:barChart>
      <c:catAx>
        <c:axId val="197123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en-US"/>
          </a:p>
        </c:txPr>
        <c:crossAx val="197129344"/>
        <c:crosses val="autoZero"/>
        <c:auto val="1"/>
        <c:lblAlgn val="ctr"/>
        <c:lblOffset val="100"/>
        <c:noMultiLvlLbl val="0"/>
      </c:catAx>
      <c:valAx>
        <c:axId val="1971293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vert="horz"/>
          <a:lstStyle/>
          <a:p>
            <a:pPr>
              <a:defRPr/>
            </a:pPr>
            <a:endParaRPr lang="en-US"/>
          </a:p>
        </c:txPr>
        <c:crossAx val="197123456"/>
        <c:crosses val="autoZero"/>
        <c:crossBetween val="between"/>
      </c:val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sz="1200">
          <a:latin typeface="Times New Roman" panose="02020603050405020304" pitchFamily="18" charset="0"/>
          <a:cs typeface="Times New Roman" panose="02020603050405020304" pitchFamily="18" charset="0"/>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horz"/>
          <a:lstStyle/>
          <a:p>
            <a:pPr>
              <a:defRPr/>
            </a:pPr>
            <a:r>
              <a:rPr lang="en-US"/>
              <a:t> </a:t>
            </a:r>
            <a:r>
              <a:rPr lang="en-US" sz="1200"/>
              <a:t>Incidents at Credit Unions(2018-2020</a:t>
            </a:r>
            <a:r>
              <a:rPr lang="en-US"/>
              <a:t>)</a:t>
            </a:r>
          </a:p>
        </c:rich>
      </c:tx>
      <c:layout>
        <c:manualLayout>
          <c:xMode val="edge"/>
          <c:yMode val="edge"/>
          <c:x val="0.24290949180485388"/>
          <c:y val="4.3956043956043959E-2"/>
        </c:manualLayout>
      </c:layout>
      <c:overlay val="0"/>
      <c:spPr>
        <a:noFill/>
        <a:ln>
          <a:noFill/>
        </a:ln>
        <a:effectLst/>
      </c:spPr>
    </c:title>
    <c:autoTitleDeleted val="0"/>
    <c:plotArea>
      <c:layout/>
      <c:barChart>
        <c:barDir val="col"/>
        <c:grouping val="clustered"/>
        <c:varyColors val="0"/>
        <c:ser>
          <c:idx val="0"/>
          <c:order val="0"/>
          <c:tx>
            <c:strRef>
              <c:f>Sheet1!$A$63</c:f>
              <c:strCache>
                <c:ptCount val="1"/>
                <c:pt idx="0">
                  <c:v>Password Login</c:v>
                </c:pt>
              </c:strCache>
            </c:strRef>
          </c:tx>
          <c:spPr>
            <a:solidFill>
              <a:srgbClr val="002060"/>
            </a:solidFill>
            <a:ln>
              <a:noFill/>
            </a:ln>
            <a:effectLst/>
          </c:spPr>
          <c:invertIfNegative val="0"/>
          <c:dLbls>
            <c:dLbl>
              <c:idx val="0"/>
              <c:tx>
                <c:rich>
                  <a:bodyPr/>
                  <a:lstStyle/>
                  <a:p>
                    <a:fld id="{F63E7E32-2679-482B-9BEE-8DB8AB14AF6B}" type="VALUE">
                      <a:rPr lang="en-US" baseline="0"/>
                      <a:pPr/>
                      <a:t>[VALUE]</a:t>
                    </a:fld>
                    <a:r>
                      <a:rPr lang="en-US" baseline="0"/>
                      <a:t>%</a:t>
                    </a:r>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2A72-479F-85B3-74A876763319}"/>
                </c:ext>
              </c:extLst>
            </c:dLbl>
            <c:spPr>
              <a:solidFill>
                <a:sysClr val="window" lastClr="FFFFFF"/>
              </a:solidFill>
              <a:ln>
                <a:solidFill>
                  <a:sysClr val="windowText" lastClr="000000">
                    <a:lumMod val="65000"/>
                    <a:lumOff val="35000"/>
                  </a:sysClr>
                </a:solidFill>
              </a:ln>
              <a:effectLst/>
            </c:sp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c15:spPr>
                <c15:showLeaderLines val="0"/>
              </c:ext>
            </c:extLst>
          </c:dLbls>
          <c:cat>
            <c:strRef>
              <c:f>Sheet1!$B$62</c:f>
              <c:strCache>
                <c:ptCount val="1"/>
                <c:pt idx="0">
                  <c:v>Parcentage</c:v>
                </c:pt>
              </c:strCache>
            </c:strRef>
          </c:cat>
          <c:val>
            <c:numRef>
              <c:f>Sheet1!$B$63</c:f>
              <c:numCache>
                <c:formatCode>General</c:formatCode>
                <c:ptCount val="1"/>
                <c:pt idx="0">
                  <c:v>88</c:v>
                </c:pt>
              </c:numCache>
            </c:numRef>
          </c:val>
          <c:extLst>
            <c:ext xmlns:c16="http://schemas.microsoft.com/office/drawing/2014/chart" uri="{C3380CC4-5D6E-409C-BE32-E72D297353CC}">
              <c16:uniqueId val="{00000001-2A72-479F-85B3-74A876763319}"/>
            </c:ext>
          </c:extLst>
        </c:ser>
        <c:ser>
          <c:idx val="1"/>
          <c:order val="1"/>
          <c:tx>
            <c:strRef>
              <c:f>Sheet1!$A$64</c:f>
              <c:strCache>
                <c:ptCount val="1"/>
                <c:pt idx="0">
                  <c:v>Web</c:v>
                </c:pt>
              </c:strCache>
            </c:strRef>
          </c:tx>
          <c:spPr>
            <a:solidFill>
              <a:schemeClr val="accent2"/>
            </a:solidFill>
            <a:ln>
              <a:noFill/>
            </a:ln>
            <a:effectLst/>
          </c:spPr>
          <c:invertIfNegative val="0"/>
          <c:dLbls>
            <c:dLbl>
              <c:idx val="0"/>
              <c:tx>
                <c:rich>
                  <a:bodyPr/>
                  <a:lstStyle/>
                  <a:p>
                    <a:r>
                      <a:rPr lang="en-US" baseline="0"/>
                      <a:t> </a:t>
                    </a:r>
                    <a:fld id="{023A152D-B0FD-4C6D-8941-B8D5AE180F5D}" type="VALUE">
                      <a:rPr lang="en-US" baseline="0"/>
                      <a:pPr/>
                      <a:t>[VALUE]</a:t>
                    </a:fld>
                    <a:r>
                      <a:rPr lang="en-US" baseline="0"/>
                      <a:t>%</a:t>
                    </a:r>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2A72-479F-85B3-74A876763319}"/>
                </c:ext>
              </c:extLst>
            </c:dLbl>
            <c:spPr>
              <a:solidFill>
                <a:sysClr val="window" lastClr="FFFFFF"/>
              </a:solidFill>
              <a:ln>
                <a:solidFill>
                  <a:sysClr val="windowText" lastClr="000000">
                    <a:lumMod val="65000"/>
                    <a:lumOff val="35000"/>
                  </a:sysClr>
                </a:solidFill>
              </a:ln>
              <a:effectLst/>
            </c:sp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c15:spPr>
                <c15:showLeaderLines val="0"/>
              </c:ext>
            </c:extLst>
          </c:dLbls>
          <c:cat>
            <c:strRef>
              <c:f>Sheet1!$B$62</c:f>
              <c:strCache>
                <c:ptCount val="1"/>
                <c:pt idx="0">
                  <c:v>Parcentage</c:v>
                </c:pt>
              </c:strCache>
            </c:strRef>
          </c:cat>
          <c:val>
            <c:numRef>
              <c:f>Sheet1!$B$64</c:f>
              <c:numCache>
                <c:formatCode>General</c:formatCode>
                <c:ptCount val="1"/>
                <c:pt idx="0">
                  <c:v>3</c:v>
                </c:pt>
              </c:numCache>
            </c:numRef>
          </c:val>
          <c:extLst>
            <c:ext xmlns:c16="http://schemas.microsoft.com/office/drawing/2014/chart" uri="{C3380CC4-5D6E-409C-BE32-E72D297353CC}">
              <c16:uniqueId val="{00000003-2A72-479F-85B3-74A876763319}"/>
            </c:ext>
          </c:extLst>
        </c:ser>
        <c:ser>
          <c:idx val="2"/>
          <c:order val="2"/>
          <c:tx>
            <c:strRef>
              <c:f>Sheet1!$A$65</c:f>
              <c:strCache>
                <c:ptCount val="1"/>
                <c:pt idx="0">
                  <c:v>DDoS</c:v>
                </c:pt>
              </c:strCache>
            </c:strRef>
          </c:tx>
          <c:spPr>
            <a:solidFill>
              <a:schemeClr val="accent3"/>
            </a:solidFill>
            <a:ln>
              <a:noFill/>
            </a:ln>
            <a:effectLst/>
          </c:spPr>
          <c:invertIfNegative val="0"/>
          <c:dLbls>
            <c:dLbl>
              <c:idx val="0"/>
              <c:tx>
                <c:rich>
                  <a:bodyPr/>
                  <a:lstStyle/>
                  <a:p>
                    <a:fld id="{18FC22A0-6242-4CA5-8E0F-367EB669104B}" type="VALUE">
                      <a:rPr lang="en-US" baseline="0"/>
                      <a:pPr/>
                      <a:t>[VALUE]</a:t>
                    </a:fld>
                    <a:r>
                      <a:rPr lang="en-US" baseline="0"/>
                      <a:t>%</a:t>
                    </a:r>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2A72-479F-85B3-74A876763319}"/>
                </c:ext>
              </c:extLst>
            </c:dLbl>
            <c:spPr>
              <a:solidFill>
                <a:sysClr val="window" lastClr="FFFFFF"/>
              </a:solidFill>
              <a:ln>
                <a:solidFill>
                  <a:sysClr val="windowText" lastClr="000000">
                    <a:lumMod val="65000"/>
                    <a:lumOff val="35000"/>
                  </a:sysClr>
                </a:solidFill>
              </a:ln>
              <a:effectLst/>
            </c:sp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c15:spPr>
                <c15:showLeaderLines val="0"/>
              </c:ext>
            </c:extLst>
          </c:dLbls>
          <c:cat>
            <c:strRef>
              <c:f>Sheet1!$B$62</c:f>
              <c:strCache>
                <c:ptCount val="1"/>
                <c:pt idx="0">
                  <c:v>Parcentage</c:v>
                </c:pt>
              </c:strCache>
            </c:strRef>
          </c:cat>
          <c:val>
            <c:numRef>
              <c:f>Sheet1!$B$65</c:f>
              <c:numCache>
                <c:formatCode>General</c:formatCode>
                <c:ptCount val="1"/>
                <c:pt idx="0">
                  <c:v>8</c:v>
                </c:pt>
              </c:numCache>
            </c:numRef>
          </c:val>
          <c:extLst>
            <c:ext xmlns:c16="http://schemas.microsoft.com/office/drawing/2014/chart" uri="{C3380CC4-5D6E-409C-BE32-E72D297353CC}">
              <c16:uniqueId val="{00000005-2A72-479F-85B3-74A876763319}"/>
            </c:ext>
          </c:extLst>
        </c:ser>
        <c:dLbls>
          <c:showLegendKey val="0"/>
          <c:showVal val="0"/>
          <c:showCatName val="0"/>
          <c:showSerName val="0"/>
          <c:showPercent val="0"/>
          <c:showBubbleSize val="0"/>
        </c:dLbls>
        <c:gapWidth val="219"/>
        <c:overlap val="-27"/>
        <c:axId val="197427584"/>
        <c:axId val="197429120"/>
      </c:barChart>
      <c:catAx>
        <c:axId val="1974275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en-US"/>
          </a:p>
        </c:txPr>
        <c:crossAx val="197429120"/>
        <c:crosses val="autoZero"/>
        <c:auto val="1"/>
        <c:lblAlgn val="ctr"/>
        <c:lblOffset val="100"/>
        <c:noMultiLvlLbl val="0"/>
      </c:catAx>
      <c:valAx>
        <c:axId val="1974291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vert="horz"/>
          <a:lstStyle/>
          <a:p>
            <a:pPr>
              <a:defRPr/>
            </a:pPr>
            <a:endParaRPr lang="en-US"/>
          </a:p>
        </c:txPr>
        <c:crossAx val="197427584"/>
        <c:crosses val="autoZero"/>
        <c:crossBetween val="between"/>
      </c:val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sz="1200">
          <a:latin typeface="Times New Roman" panose="02020603050405020304" pitchFamily="18" charset="0"/>
          <a:cs typeface="Times New Roman" panose="02020603050405020304" pitchFamily="18" charset="0"/>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horz"/>
          <a:lstStyle/>
          <a:p>
            <a:pPr>
              <a:defRPr/>
            </a:pPr>
            <a:r>
              <a:rPr lang="en-US"/>
              <a:t>Incidents at Insurance(2018-2020)</a:t>
            </a:r>
          </a:p>
        </c:rich>
      </c:tx>
      <c:overlay val="0"/>
      <c:spPr>
        <a:noFill/>
        <a:ln>
          <a:noFill/>
        </a:ln>
        <a:effectLst/>
      </c:spPr>
    </c:title>
    <c:autoTitleDeleted val="0"/>
    <c:plotArea>
      <c:layout/>
      <c:barChart>
        <c:barDir val="col"/>
        <c:grouping val="clustered"/>
        <c:varyColors val="0"/>
        <c:ser>
          <c:idx val="0"/>
          <c:order val="0"/>
          <c:tx>
            <c:strRef>
              <c:f>Sheet1!$A$77</c:f>
              <c:strCache>
                <c:ptCount val="1"/>
                <c:pt idx="0">
                  <c:v>Password Login/SQL</c:v>
                </c:pt>
              </c:strCache>
            </c:strRef>
          </c:tx>
          <c:spPr>
            <a:solidFill>
              <a:srgbClr val="002060"/>
            </a:solidFill>
            <a:ln>
              <a:noFill/>
            </a:ln>
            <a:effectLst/>
          </c:spPr>
          <c:invertIfNegative val="0"/>
          <c:dLbls>
            <c:dLbl>
              <c:idx val="0"/>
              <c:tx>
                <c:rich>
                  <a:bodyPr/>
                  <a:lstStyle/>
                  <a:p>
                    <a:r>
                      <a:rPr lang="en-US" baseline="0"/>
                      <a:t> </a:t>
                    </a:r>
                    <a:fld id="{02BE7C5D-3FB2-4F7B-944E-54E7C74243CD}" type="VALUE">
                      <a:rPr lang="en-US" baseline="0"/>
                      <a:pPr/>
                      <a:t>[VALUE]</a:t>
                    </a:fld>
                    <a:r>
                      <a:rPr lang="en-US" baseline="0"/>
                      <a:t>%</a:t>
                    </a:r>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3049-4427-BE1A-61D25B198310}"/>
                </c:ext>
              </c:extLst>
            </c:dLbl>
            <c:spPr>
              <a:solidFill>
                <a:sysClr val="window" lastClr="FFFFFF"/>
              </a:solidFill>
              <a:ln>
                <a:solidFill>
                  <a:sysClr val="windowText" lastClr="000000">
                    <a:lumMod val="65000"/>
                    <a:lumOff val="35000"/>
                  </a:sysClr>
                </a:solidFill>
              </a:ln>
              <a:effectLst/>
            </c:sp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c15:spPr>
                <c15:showLeaderLines val="0"/>
              </c:ext>
            </c:extLst>
          </c:dLbls>
          <c:cat>
            <c:strRef>
              <c:f>Sheet1!$B$76</c:f>
              <c:strCache>
                <c:ptCount val="1"/>
                <c:pt idx="0">
                  <c:v>Parcentage</c:v>
                </c:pt>
              </c:strCache>
            </c:strRef>
          </c:cat>
          <c:val>
            <c:numRef>
              <c:f>Sheet1!$B$77</c:f>
              <c:numCache>
                <c:formatCode>General</c:formatCode>
                <c:ptCount val="1"/>
                <c:pt idx="0">
                  <c:v>27</c:v>
                </c:pt>
              </c:numCache>
            </c:numRef>
          </c:val>
          <c:extLst>
            <c:ext xmlns:c16="http://schemas.microsoft.com/office/drawing/2014/chart" uri="{C3380CC4-5D6E-409C-BE32-E72D297353CC}">
              <c16:uniqueId val="{00000001-3049-4427-BE1A-61D25B198310}"/>
            </c:ext>
          </c:extLst>
        </c:ser>
        <c:ser>
          <c:idx val="1"/>
          <c:order val="1"/>
          <c:tx>
            <c:strRef>
              <c:f>Sheet1!$A$78</c:f>
              <c:strCache>
                <c:ptCount val="1"/>
                <c:pt idx="0">
                  <c:v>DDoS</c:v>
                </c:pt>
              </c:strCache>
            </c:strRef>
          </c:tx>
          <c:spPr>
            <a:solidFill>
              <a:schemeClr val="accent2"/>
            </a:solidFill>
            <a:ln>
              <a:noFill/>
            </a:ln>
            <a:effectLst/>
          </c:spPr>
          <c:invertIfNegative val="0"/>
          <c:dLbls>
            <c:dLbl>
              <c:idx val="0"/>
              <c:tx>
                <c:rich>
                  <a:bodyPr/>
                  <a:lstStyle/>
                  <a:p>
                    <a:r>
                      <a:rPr lang="en-US" baseline="0"/>
                      <a:t>,</a:t>
                    </a:r>
                    <a:fld id="{BBC9DB01-F40D-4635-BD2B-DBD1B57EF720}" type="VALUE">
                      <a:rPr lang="en-US" baseline="0"/>
                      <a:pPr/>
                      <a:t>[VALUE]</a:t>
                    </a:fld>
                    <a:r>
                      <a:rPr lang="en-US" baseline="0"/>
                      <a:t>%</a:t>
                    </a:r>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3049-4427-BE1A-61D25B198310}"/>
                </c:ext>
              </c:extLst>
            </c:dLbl>
            <c:spPr>
              <a:solidFill>
                <a:sysClr val="window" lastClr="FFFFFF"/>
              </a:solidFill>
              <a:ln>
                <a:solidFill>
                  <a:sysClr val="windowText" lastClr="000000">
                    <a:lumMod val="65000"/>
                    <a:lumOff val="35000"/>
                  </a:sysClr>
                </a:solidFill>
              </a:ln>
              <a:effectLst/>
            </c:sp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c15:spPr>
                <c15:showLeaderLines val="0"/>
              </c:ext>
            </c:extLst>
          </c:dLbls>
          <c:cat>
            <c:strRef>
              <c:f>Sheet1!$B$76</c:f>
              <c:strCache>
                <c:ptCount val="1"/>
                <c:pt idx="0">
                  <c:v>Parcentage</c:v>
                </c:pt>
              </c:strCache>
            </c:strRef>
          </c:cat>
          <c:val>
            <c:numRef>
              <c:f>Sheet1!$B$78</c:f>
              <c:numCache>
                <c:formatCode>General</c:formatCode>
                <c:ptCount val="1"/>
                <c:pt idx="0">
                  <c:v>60</c:v>
                </c:pt>
              </c:numCache>
            </c:numRef>
          </c:val>
          <c:extLst>
            <c:ext xmlns:c16="http://schemas.microsoft.com/office/drawing/2014/chart" uri="{C3380CC4-5D6E-409C-BE32-E72D297353CC}">
              <c16:uniqueId val="{00000003-3049-4427-BE1A-61D25B198310}"/>
            </c:ext>
          </c:extLst>
        </c:ser>
        <c:ser>
          <c:idx val="2"/>
          <c:order val="2"/>
          <c:tx>
            <c:strRef>
              <c:f>Sheet1!$A$79</c:f>
              <c:strCache>
                <c:ptCount val="1"/>
                <c:pt idx="0">
                  <c:v>Web</c:v>
                </c:pt>
              </c:strCache>
            </c:strRef>
          </c:tx>
          <c:spPr>
            <a:solidFill>
              <a:schemeClr val="accent3"/>
            </a:solidFill>
            <a:ln>
              <a:noFill/>
            </a:ln>
            <a:effectLst/>
          </c:spPr>
          <c:invertIfNegative val="0"/>
          <c:dLbls>
            <c:dLbl>
              <c:idx val="0"/>
              <c:tx>
                <c:rich>
                  <a:bodyPr/>
                  <a:lstStyle/>
                  <a:p>
                    <a:r>
                      <a:rPr lang="en-US" baseline="0"/>
                      <a:t> </a:t>
                    </a:r>
                    <a:fld id="{4BE70E44-E36E-43CD-9DF0-2BE5A44762C6}" type="VALUE">
                      <a:rPr lang="en-US" baseline="0"/>
                      <a:pPr/>
                      <a:t>[VALUE]</a:t>
                    </a:fld>
                    <a:r>
                      <a:rPr lang="en-US" baseline="0"/>
                      <a:t>%</a:t>
                    </a:r>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3049-4427-BE1A-61D25B198310}"/>
                </c:ext>
              </c:extLst>
            </c:dLbl>
            <c:spPr>
              <a:solidFill>
                <a:sysClr val="window" lastClr="FFFFFF"/>
              </a:solidFill>
              <a:ln>
                <a:solidFill>
                  <a:sysClr val="windowText" lastClr="000000">
                    <a:lumMod val="65000"/>
                    <a:lumOff val="35000"/>
                  </a:sysClr>
                </a:solidFill>
              </a:ln>
              <a:effectLst/>
            </c:sp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c15:spPr>
                <c15:showLeaderLines val="0"/>
              </c:ext>
            </c:extLst>
          </c:dLbls>
          <c:cat>
            <c:strRef>
              <c:f>Sheet1!$B$76</c:f>
              <c:strCache>
                <c:ptCount val="1"/>
                <c:pt idx="0">
                  <c:v>Parcentage</c:v>
                </c:pt>
              </c:strCache>
            </c:strRef>
          </c:cat>
          <c:val>
            <c:numRef>
              <c:f>Sheet1!$B$79</c:f>
              <c:numCache>
                <c:formatCode>General</c:formatCode>
                <c:ptCount val="1"/>
                <c:pt idx="0">
                  <c:v>7</c:v>
                </c:pt>
              </c:numCache>
            </c:numRef>
          </c:val>
          <c:extLst>
            <c:ext xmlns:c16="http://schemas.microsoft.com/office/drawing/2014/chart" uri="{C3380CC4-5D6E-409C-BE32-E72D297353CC}">
              <c16:uniqueId val="{00000005-3049-4427-BE1A-61D25B198310}"/>
            </c:ext>
          </c:extLst>
        </c:ser>
        <c:dLbls>
          <c:showLegendKey val="0"/>
          <c:showVal val="0"/>
          <c:showCatName val="0"/>
          <c:showSerName val="0"/>
          <c:showPercent val="0"/>
          <c:showBubbleSize val="0"/>
        </c:dLbls>
        <c:gapWidth val="219"/>
        <c:overlap val="-27"/>
        <c:axId val="197473408"/>
        <c:axId val="197474944"/>
      </c:barChart>
      <c:catAx>
        <c:axId val="197473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en-US"/>
          </a:p>
        </c:txPr>
        <c:crossAx val="197474944"/>
        <c:crosses val="autoZero"/>
        <c:auto val="1"/>
        <c:lblAlgn val="ctr"/>
        <c:lblOffset val="100"/>
        <c:noMultiLvlLbl val="0"/>
      </c:catAx>
      <c:valAx>
        <c:axId val="1974749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vert="horz"/>
          <a:lstStyle/>
          <a:p>
            <a:pPr>
              <a:defRPr/>
            </a:pPr>
            <a:endParaRPr lang="en-US"/>
          </a:p>
        </c:txPr>
        <c:crossAx val="197473408"/>
        <c:crosses val="autoZero"/>
        <c:crossBetween val="between"/>
      </c:val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sz="1200">
          <a:latin typeface="Times New Roman" panose="02020603050405020304" pitchFamily="18" charset="0"/>
          <a:cs typeface="Times New Roman" panose="02020603050405020304" pitchFamily="18" charset="0"/>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horz"/>
          <a:lstStyle/>
          <a:p>
            <a:pPr>
              <a:defRPr sz="1200"/>
            </a:pPr>
            <a:r>
              <a:rPr lang="en-US" sz="1200"/>
              <a:t>Incidents for Government Sponsored Financial institution(2018-2020)</a:t>
            </a:r>
          </a:p>
        </c:rich>
      </c:tx>
      <c:layout>
        <c:manualLayout>
          <c:xMode val="edge"/>
          <c:yMode val="edge"/>
          <c:x val="0.15706233595800526"/>
          <c:y val="0"/>
        </c:manualLayout>
      </c:layout>
      <c:overlay val="0"/>
      <c:spPr>
        <a:noFill/>
        <a:ln>
          <a:noFill/>
        </a:ln>
        <a:effectLst/>
      </c:spPr>
    </c:title>
    <c:autoTitleDeleted val="0"/>
    <c:plotArea>
      <c:layout/>
      <c:barChart>
        <c:barDir val="col"/>
        <c:grouping val="clustered"/>
        <c:varyColors val="0"/>
        <c:ser>
          <c:idx val="0"/>
          <c:order val="0"/>
          <c:tx>
            <c:strRef>
              <c:f>Sheet1!$A$94</c:f>
              <c:strCache>
                <c:ptCount val="1"/>
                <c:pt idx="0">
                  <c:v>Password Login/SQL</c:v>
                </c:pt>
              </c:strCache>
            </c:strRef>
          </c:tx>
          <c:spPr>
            <a:solidFill>
              <a:srgbClr val="002060"/>
            </a:solidFill>
            <a:ln>
              <a:noFill/>
            </a:ln>
            <a:effectLst/>
          </c:spPr>
          <c:invertIfNegative val="0"/>
          <c:dLbls>
            <c:dLbl>
              <c:idx val="0"/>
              <c:tx>
                <c:rich>
                  <a:bodyPr/>
                  <a:lstStyle/>
                  <a:p>
                    <a:r>
                      <a:rPr lang="en-US" baseline="0"/>
                      <a:t> </a:t>
                    </a:r>
                    <a:fld id="{550D5B6C-BAD8-4AFF-BBB2-0D9C4F48BEC5}" type="VALUE">
                      <a:rPr lang="en-US" baseline="0"/>
                      <a:pPr/>
                      <a:t>[VALUE]</a:t>
                    </a:fld>
                    <a:r>
                      <a:rPr lang="en-US" baseline="0"/>
                      <a:t>%</a:t>
                    </a:r>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A501-4F33-85C2-AD63EAA4C6AD}"/>
                </c:ext>
              </c:extLst>
            </c:dLbl>
            <c:spPr>
              <a:solidFill>
                <a:sysClr val="window" lastClr="FFFFFF"/>
              </a:solidFill>
              <a:ln>
                <a:solidFill>
                  <a:sysClr val="windowText" lastClr="000000">
                    <a:lumMod val="65000"/>
                    <a:lumOff val="35000"/>
                  </a:sysClr>
                </a:solidFill>
              </a:ln>
              <a:effectLst/>
            </c:sp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c15:spPr>
                <c15:showLeaderLines val="0"/>
              </c:ext>
            </c:extLst>
          </c:dLbls>
          <c:cat>
            <c:strRef>
              <c:f>Sheet1!$B$93</c:f>
              <c:strCache>
                <c:ptCount val="1"/>
                <c:pt idx="0">
                  <c:v>Parcentage</c:v>
                </c:pt>
              </c:strCache>
            </c:strRef>
          </c:cat>
          <c:val>
            <c:numRef>
              <c:f>Sheet1!$B$94</c:f>
              <c:numCache>
                <c:formatCode>General</c:formatCode>
                <c:ptCount val="1"/>
                <c:pt idx="0">
                  <c:v>32</c:v>
                </c:pt>
              </c:numCache>
            </c:numRef>
          </c:val>
          <c:extLst>
            <c:ext xmlns:c16="http://schemas.microsoft.com/office/drawing/2014/chart" uri="{C3380CC4-5D6E-409C-BE32-E72D297353CC}">
              <c16:uniqueId val="{00000001-A501-4F33-85C2-AD63EAA4C6AD}"/>
            </c:ext>
          </c:extLst>
        </c:ser>
        <c:ser>
          <c:idx val="1"/>
          <c:order val="1"/>
          <c:tx>
            <c:strRef>
              <c:f>Sheet1!$A$95</c:f>
              <c:strCache>
                <c:ptCount val="1"/>
                <c:pt idx="0">
                  <c:v>DDoS</c:v>
                </c:pt>
              </c:strCache>
            </c:strRef>
          </c:tx>
          <c:spPr>
            <a:solidFill>
              <a:schemeClr val="accent2"/>
            </a:solidFill>
            <a:ln>
              <a:noFill/>
            </a:ln>
            <a:effectLst/>
          </c:spPr>
          <c:invertIfNegative val="0"/>
          <c:dLbls>
            <c:dLbl>
              <c:idx val="0"/>
              <c:tx>
                <c:rich>
                  <a:bodyPr/>
                  <a:lstStyle/>
                  <a:p>
                    <a:r>
                      <a:rPr lang="en-US" baseline="0"/>
                      <a:t> </a:t>
                    </a:r>
                    <a:fld id="{B5EA9225-6330-488E-A970-69C3133F558B}" type="VALUE">
                      <a:rPr lang="en-US" baseline="0"/>
                      <a:pPr/>
                      <a:t>[VALUE]</a:t>
                    </a:fld>
                    <a:r>
                      <a:rPr lang="en-US" baseline="0"/>
                      <a:t>%</a:t>
                    </a:r>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A501-4F33-85C2-AD63EAA4C6AD}"/>
                </c:ext>
              </c:extLst>
            </c:dLbl>
            <c:spPr>
              <a:solidFill>
                <a:sysClr val="window" lastClr="FFFFFF"/>
              </a:solidFill>
              <a:ln>
                <a:solidFill>
                  <a:sysClr val="windowText" lastClr="000000">
                    <a:lumMod val="65000"/>
                    <a:lumOff val="35000"/>
                  </a:sysClr>
                </a:solidFill>
              </a:ln>
              <a:effectLst/>
            </c:sp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c15:spPr>
                <c15:showLeaderLines val="0"/>
              </c:ext>
            </c:extLst>
          </c:dLbls>
          <c:cat>
            <c:strRef>
              <c:f>Sheet1!$B$93</c:f>
              <c:strCache>
                <c:ptCount val="1"/>
                <c:pt idx="0">
                  <c:v>Parcentage</c:v>
                </c:pt>
              </c:strCache>
            </c:strRef>
          </c:cat>
          <c:val>
            <c:numRef>
              <c:f>Sheet1!$B$95</c:f>
              <c:numCache>
                <c:formatCode>General</c:formatCode>
                <c:ptCount val="1"/>
                <c:pt idx="0">
                  <c:v>44</c:v>
                </c:pt>
              </c:numCache>
            </c:numRef>
          </c:val>
          <c:extLst>
            <c:ext xmlns:c16="http://schemas.microsoft.com/office/drawing/2014/chart" uri="{C3380CC4-5D6E-409C-BE32-E72D297353CC}">
              <c16:uniqueId val="{00000003-A501-4F33-85C2-AD63EAA4C6AD}"/>
            </c:ext>
          </c:extLst>
        </c:ser>
        <c:ser>
          <c:idx val="2"/>
          <c:order val="2"/>
          <c:tx>
            <c:strRef>
              <c:f>Sheet1!$A$96</c:f>
              <c:strCache>
                <c:ptCount val="1"/>
                <c:pt idx="0">
                  <c:v>Web</c:v>
                </c:pt>
              </c:strCache>
            </c:strRef>
          </c:tx>
          <c:spPr>
            <a:solidFill>
              <a:schemeClr val="accent3"/>
            </a:solidFill>
            <a:ln>
              <a:noFill/>
            </a:ln>
            <a:effectLst/>
          </c:spPr>
          <c:invertIfNegative val="0"/>
          <c:dLbls>
            <c:dLbl>
              <c:idx val="0"/>
              <c:tx>
                <c:rich>
                  <a:bodyPr/>
                  <a:lstStyle/>
                  <a:p>
                    <a:fld id="{E5135391-A798-41EE-B831-2A93C5D74C6E}" type="VALUE">
                      <a:rPr lang="en-US" baseline="0"/>
                      <a:pPr/>
                      <a:t>[VALUE]</a:t>
                    </a:fld>
                    <a:r>
                      <a:rPr lang="en-US" baseline="0"/>
                      <a:t>%</a:t>
                    </a:r>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A501-4F33-85C2-AD63EAA4C6AD}"/>
                </c:ext>
              </c:extLst>
            </c:dLbl>
            <c:spPr>
              <a:solidFill>
                <a:sysClr val="window" lastClr="FFFFFF"/>
              </a:solidFill>
              <a:ln>
                <a:solidFill>
                  <a:sysClr val="windowText" lastClr="000000">
                    <a:lumMod val="65000"/>
                    <a:lumOff val="35000"/>
                  </a:sysClr>
                </a:solidFill>
              </a:ln>
              <a:effectLst/>
            </c:sp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c15:spPr>
                <c15:showLeaderLines val="0"/>
              </c:ext>
            </c:extLst>
          </c:dLbls>
          <c:cat>
            <c:strRef>
              <c:f>Sheet1!$B$93</c:f>
              <c:strCache>
                <c:ptCount val="1"/>
                <c:pt idx="0">
                  <c:v>Parcentage</c:v>
                </c:pt>
              </c:strCache>
            </c:strRef>
          </c:cat>
          <c:val>
            <c:numRef>
              <c:f>Sheet1!$B$96</c:f>
              <c:numCache>
                <c:formatCode>General</c:formatCode>
                <c:ptCount val="1"/>
                <c:pt idx="0">
                  <c:v>6</c:v>
                </c:pt>
              </c:numCache>
            </c:numRef>
          </c:val>
          <c:extLst>
            <c:ext xmlns:c16="http://schemas.microsoft.com/office/drawing/2014/chart" uri="{C3380CC4-5D6E-409C-BE32-E72D297353CC}">
              <c16:uniqueId val="{00000005-A501-4F33-85C2-AD63EAA4C6AD}"/>
            </c:ext>
          </c:extLst>
        </c:ser>
        <c:dLbls>
          <c:showLegendKey val="0"/>
          <c:showVal val="0"/>
          <c:showCatName val="0"/>
          <c:showSerName val="0"/>
          <c:showPercent val="0"/>
          <c:showBubbleSize val="0"/>
        </c:dLbls>
        <c:gapWidth val="219"/>
        <c:overlap val="-27"/>
        <c:axId val="197531904"/>
        <c:axId val="197537792"/>
      </c:barChart>
      <c:catAx>
        <c:axId val="1975319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en-US"/>
          </a:p>
        </c:txPr>
        <c:crossAx val="197537792"/>
        <c:crosses val="autoZero"/>
        <c:auto val="1"/>
        <c:lblAlgn val="ctr"/>
        <c:lblOffset val="100"/>
        <c:noMultiLvlLbl val="0"/>
      </c:catAx>
      <c:valAx>
        <c:axId val="1975377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vert="horz"/>
          <a:lstStyle/>
          <a:p>
            <a:pPr>
              <a:defRPr/>
            </a:pPr>
            <a:endParaRPr lang="en-US"/>
          </a:p>
        </c:txPr>
        <c:crossAx val="197531904"/>
        <c:crosses val="autoZero"/>
        <c:crossBetween val="between"/>
      </c:val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sz="1200">
          <a:latin typeface="Times New Roman" panose="02020603050405020304" pitchFamily="18" charset="0"/>
          <a:cs typeface="Times New Roman" panose="02020603050405020304" pitchFamily="18" charset="0"/>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horz"/>
          <a:lstStyle/>
          <a:p>
            <a:pPr>
              <a:defRPr sz="1200"/>
            </a:pPr>
            <a:r>
              <a:rPr lang="en-US" sz="1200"/>
              <a:t>Incidents for Stock Exchanges(2018-2020)</a:t>
            </a:r>
          </a:p>
        </c:rich>
      </c:tx>
      <c:overlay val="0"/>
      <c:spPr>
        <a:noFill/>
        <a:ln>
          <a:noFill/>
        </a:ln>
        <a:effectLst/>
      </c:spPr>
    </c:title>
    <c:autoTitleDeleted val="0"/>
    <c:plotArea>
      <c:layout/>
      <c:barChart>
        <c:barDir val="col"/>
        <c:grouping val="clustered"/>
        <c:varyColors val="0"/>
        <c:ser>
          <c:idx val="0"/>
          <c:order val="0"/>
          <c:tx>
            <c:strRef>
              <c:f>Sheet1!$A$109</c:f>
              <c:strCache>
                <c:ptCount val="1"/>
                <c:pt idx="0">
                  <c:v>DDoS</c:v>
                </c:pt>
              </c:strCache>
            </c:strRef>
          </c:tx>
          <c:spPr>
            <a:solidFill>
              <a:srgbClr val="002060"/>
            </a:solidFill>
            <a:ln>
              <a:noFill/>
            </a:ln>
            <a:effectLst/>
          </c:spPr>
          <c:invertIfNegative val="0"/>
          <c:dLbls>
            <c:dLbl>
              <c:idx val="0"/>
              <c:tx>
                <c:rich>
                  <a:bodyPr/>
                  <a:lstStyle/>
                  <a:p>
                    <a:r>
                      <a:rPr lang="en-US" baseline="0"/>
                      <a:t> </a:t>
                    </a:r>
                    <a:fld id="{9B0E93DE-CAA9-4A6A-8BC9-4219C088255E}" type="VALUE">
                      <a:rPr lang="en-US" baseline="0"/>
                      <a:pPr/>
                      <a:t>[VALUE]</a:t>
                    </a:fld>
                    <a:r>
                      <a:rPr lang="en-US" baseline="0"/>
                      <a:t>%</a:t>
                    </a:r>
                  </a:p>
                </c:rich>
              </c:tx>
              <c:dLblPos val="outEnd"/>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497C-4A09-814F-53AF1CF6C9A5}"/>
                </c:ext>
              </c:extLst>
            </c:dLbl>
            <c:spPr>
              <a:solidFill>
                <a:sysClr val="window" lastClr="FFFFFF"/>
              </a:solidFill>
              <a:ln>
                <a:solidFill>
                  <a:sysClr val="windowText" lastClr="000000">
                    <a:lumMod val="65000"/>
                    <a:lumOff val="35000"/>
                  </a:sysClr>
                </a:solidFill>
              </a:ln>
              <a:effectLst/>
            </c:spPr>
            <c:dLblPos val="outEnd"/>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c15:spPr>
                <c15:showLeaderLines val="0"/>
              </c:ext>
            </c:extLst>
          </c:dLbls>
          <c:cat>
            <c:strRef>
              <c:f>Sheet1!$B$108</c:f>
              <c:strCache>
                <c:ptCount val="1"/>
                <c:pt idx="0">
                  <c:v>Parcentage</c:v>
                </c:pt>
              </c:strCache>
            </c:strRef>
          </c:cat>
          <c:val>
            <c:numRef>
              <c:f>Sheet1!$B$109</c:f>
              <c:numCache>
                <c:formatCode>General</c:formatCode>
                <c:ptCount val="1"/>
                <c:pt idx="0">
                  <c:v>80</c:v>
                </c:pt>
              </c:numCache>
            </c:numRef>
          </c:val>
          <c:extLst>
            <c:ext xmlns:c16="http://schemas.microsoft.com/office/drawing/2014/chart" uri="{C3380CC4-5D6E-409C-BE32-E72D297353CC}">
              <c16:uniqueId val="{00000001-497C-4A09-814F-53AF1CF6C9A5}"/>
            </c:ext>
          </c:extLst>
        </c:ser>
        <c:ser>
          <c:idx val="1"/>
          <c:order val="1"/>
          <c:tx>
            <c:strRef>
              <c:f>Sheet1!$A$110</c:f>
              <c:strCache>
                <c:ptCount val="1"/>
                <c:pt idx="0">
                  <c:v>Web</c:v>
                </c:pt>
              </c:strCache>
            </c:strRef>
          </c:tx>
          <c:spPr>
            <a:solidFill>
              <a:schemeClr val="accent2"/>
            </a:solidFill>
            <a:ln>
              <a:noFill/>
            </a:ln>
            <a:effectLst/>
          </c:spPr>
          <c:invertIfNegative val="0"/>
          <c:dLbls>
            <c:dLbl>
              <c:idx val="0"/>
              <c:tx>
                <c:rich>
                  <a:bodyPr/>
                  <a:lstStyle/>
                  <a:p>
                    <a:r>
                      <a:rPr lang="en-US" baseline="0"/>
                      <a:t> </a:t>
                    </a:r>
                    <a:fld id="{8C36CC7E-CD3C-48EC-B5C2-0717E1C1B12B}" type="VALUE">
                      <a:rPr lang="en-US" baseline="0"/>
                      <a:pPr/>
                      <a:t>[VALUE]</a:t>
                    </a:fld>
                    <a:r>
                      <a:rPr lang="en-US" baseline="0"/>
                      <a:t>%</a:t>
                    </a:r>
                  </a:p>
                </c:rich>
              </c:tx>
              <c:dLblPos val="outEnd"/>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497C-4A09-814F-53AF1CF6C9A5}"/>
                </c:ext>
              </c:extLst>
            </c:dLbl>
            <c:spPr>
              <a:solidFill>
                <a:sysClr val="window" lastClr="FFFFFF"/>
              </a:solidFill>
              <a:ln>
                <a:solidFill>
                  <a:sysClr val="windowText" lastClr="000000">
                    <a:lumMod val="65000"/>
                    <a:lumOff val="35000"/>
                  </a:sysClr>
                </a:solidFill>
              </a:ln>
              <a:effectLst/>
            </c:spPr>
            <c:dLblPos val="outEnd"/>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c15:spPr>
                <c15:showLeaderLines val="0"/>
              </c:ext>
            </c:extLst>
          </c:dLbls>
          <c:cat>
            <c:strRef>
              <c:f>Sheet1!$B$108</c:f>
              <c:strCache>
                <c:ptCount val="1"/>
                <c:pt idx="0">
                  <c:v>Parcentage</c:v>
                </c:pt>
              </c:strCache>
            </c:strRef>
          </c:cat>
          <c:val>
            <c:numRef>
              <c:f>Sheet1!$B$110</c:f>
              <c:numCache>
                <c:formatCode>General</c:formatCode>
                <c:ptCount val="1"/>
                <c:pt idx="0">
                  <c:v>20</c:v>
                </c:pt>
              </c:numCache>
            </c:numRef>
          </c:val>
          <c:extLst>
            <c:ext xmlns:c16="http://schemas.microsoft.com/office/drawing/2014/chart" uri="{C3380CC4-5D6E-409C-BE32-E72D297353CC}">
              <c16:uniqueId val="{00000003-497C-4A09-814F-53AF1CF6C9A5}"/>
            </c:ext>
          </c:extLst>
        </c:ser>
        <c:dLbls>
          <c:showLegendKey val="0"/>
          <c:showVal val="0"/>
          <c:showCatName val="0"/>
          <c:showSerName val="0"/>
          <c:showPercent val="0"/>
          <c:showBubbleSize val="0"/>
        </c:dLbls>
        <c:gapWidth val="219"/>
        <c:overlap val="-27"/>
        <c:axId val="197556096"/>
        <c:axId val="197557632"/>
      </c:barChart>
      <c:catAx>
        <c:axId val="197556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en-US"/>
          </a:p>
        </c:txPr>
        <c:crossAx val="197557632"/>
        <c:crosses val="autoZero"/>
        <c:auto val="1"/>
        <c:lblAlgn val="ctr"/>
        <c:lblOffset val="100"/>
        <c:noMultiLvlLbl val="0"/>
      </c:catAx>
      <c:valAx>
        <c:axId val="1975576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vert="horz"/>
          <a:lstStyle/>
          <a:p>
            <a:pPr>
              <a:defRPr/>
            </a:pPr>
            <a:endParaRPr lang="en-US"/>
          </a:p>
        </c:txPr>
        <c:crossAx val="197556096"/>
        <c:crosses val="autoZero"/>
        <c:crossBetween val="between"/>
      </c:val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sz="1200">
          <a:latin typeface="Times New Roman" panose="02020603050405020304" pitchFamily="18" charset="0"/>
          <a:cs typeface="Times New Roman" panose="02020603050405020304" pitchFamily="18" charset="0"/>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r>
              <a:rPr lang="en-US" sz="1200" b="1">
                <a:solidFill>
                  <a:sysClr val="windowText" lastClr="000000"/>
                </a:solidFill>
              </a:rPr>
              <a:t>Cyber Attack incidents at all types of financial organizations</a:t>
            </a:r>
          </a:p>
        </c:rich>
      </c:tx>
      <c:overlay val="0"/>
      <c:spPr>
        <a:noFill/>
        <a:ln>
          <a:noFill/>
        </a:ln>
        <a:effectLst/>
      </c:spPr>
      <c:txPr>
        <a:bodyPr rot="0" spcFirstLastPara="1" vertOverflow="ellipsis" vert="horz" wrap="square" anchor="ctr" anchorCtr="1"/>
        <a:lstStyle/>
        <a:p>
          <a:pPr>
            <a:defRPr sz="1200" b="1"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barChart>
        <c:barDir val="col"/>
        <c:grouping val="clustered"/>
        <c:varyColors val="0"/>
        <c:ser>
          <c:idx val="0"/>
          <c:order val="0"/>
          <c:tx>
            <c:strRef>
              <c:f>Sheet1!$A$2</c:f>
              <c:strCache>
                <c:ptCount val="1"/>
                <c:pt idx="0">
                  <c:v>Password login/SQL</c:v>
                </c:pt>
              </c:strCache>
            </c:strRef>
          </c:tx>
          <c:spPr>
            <a:solidFill>
              <a:srgbClr val="002060"/>
            </a:solidFill>
            <a:ln>
              <a:noFill/>
            </a:ln>
            <a:effectLst/>
          </c:spPr>
          <c:invertIfNegative val="0"/>
          <c:dLbls>
            <c:dLbl>
              <c:idx val="0"/>
              <c:tx>
                <c:rich>
                  <a:bodyPr/>
                  <a:lstStyle/>
                  <a:p>
                    <a:fld id="{F2F4AC44-9660-45FD-911D-59451AF56F17}" type="VALUE">
                      <a:rPr lang="en-US" baseline="0">
                        <a:solidFill>
                          <a:sysClr val="windowText" lastClr="000000"/>
                        </a:solidFill>
                      </a:rPr>
                      <a:pPr/>
                      <a:t>[VALUE]</a:t>
                    </a:fld>
                    <a:r>
                      <a:rPr lang="en-US" baseline="0">
                        <a:solidFill>
                          <a:sysClr val="windowText" lastClr="000000"/>
                        </a:solidFill>
                      </a:rPr>
                      <a:t>%</a:t>
                    </a:r>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8ED9-40AB-BD57-B9D643E10188}"/>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1200" b="0" i="0" u="none" strike="noStrike" kern="1200" baseline="0">
                    <a:solidFill>
                      <a:schemeClr val="dk1">
                        <a:lumMod val="65000"/>
                        <a:lumOff val="35000"/>
                      </a:schemeClr>
                    </a:solidFill>
                    <a:latin typeface="Times New Roman" panose="02020603050405020304" pitchFamily="18" charset="0"/>
                    <a:ea typeface="+mn-ea"/>
                    <a:cs typeface="Times New Roman" panose="02020603050405020304" pitchFamily="18" charset="0"/>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Sheet1!$B$1</c:f>
              <c:strCache>
                <c:ptCount val="1"/>
                <c:pt idx="0">
                  <c:v>Parcentage</c:v>
                </c:pt>
              </c:strCache>
            </c:strRef>
          </c:cat>
          <c:val>
            <c:numRef>
              <c:f>Sheet1!$B$2</c:f>
              <c:numCache>
                <c:formatCode>General</c:formatCode>
                <c:ptCount val="1"/>
                <c:pt idx="0">
                  <c:v>46.2</c:v>
                </c:pt>
              </c:numCache>
            </c:numRef>
          </c:val>
          <c:extLst>
            <c:ext xmlns:c16="http://schemas.microsoft.com/office/drawing/2014/chart" uri="{C3380CC4-5D6E-409C-BE32-E72D297353CC}">
              <c16:uniqueId val="{00000001-8ED9-40AB-BD57-B9D643E10188}"/>
            </c:ext>
          </c:extLst>
        </c:ser>
        <c:ser>
          <c:idx val="1"/>
          <c:order val="1"/>
          <c:tx>
            <c:strRef>
              <c:f>Sheet1!$A$3</c:f>
              <c:strCache>
                <c:ptCount val="1"/>
                <c:pt idx="0">
                  <c:v>DDoS</c:v>
                </c:pt>
              </c:strCache>
            </c:strRef>
          </c:tx>
          <c:spPr>
            <a:solidFill>
              <a:schemeClr val="accent2"/>
            </a:solidFill>
            <a:ln>
              <a:noFill/>
            </a:ln>
            <a:effectLst/>
          </c:spPr>
          <c:invertIfNegative val="0"/>
          <c:dLbls>
            <c:dLbl>
              <c:idx val="0"/>
              <c:tx>
                <c:rich>
                  <a:bodyPr/>
                  <a:lstStyle/>
                  <a:p>
                    <a:r>
                      <a:rPr lang="en-US" baseline="0"/>
                      <a:t> </a:t>
                    </a:r>
                    <a:fld id="{7F3D7586-2D72-4D5C-8DC6-7088D0621D3E}" type="VALUE">
                      <a:rPr lang="en-US" baseline="0"/>
                      <a:pPr/>
                      <a:t>[VALUE]</a:t>
                    </a:fld>
                    <a:r>
                      <a:rPr lang="en-US" baseline="0"/>
                      <a:t>%</a:t>
                    </a:r>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8ED9-40AB-BD57-B9D643E10188}"/>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12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Sheet1!$B$1</c:f>
              <c:strCache>
                <c:ptCount val="1"/>
                <c:pt idx="0">
                  <c:v>Parcentage</c:v>
                </c:pt>
              </c:strCache>
            </c:strRef>
          </c:cat>
          <c:val>
            <c:numRef>
              <c:f>Sheet1!$B$3</c:f>
              <c:numCache>
                <c:formatCode>General</c:formatCode>
                <c:ptCount val="1"/>
                <c:pt idx="0">
                  <c:v>36.08</c:v>
                </c:pt>
              </c:numCache>
            </c:numRef>
          </c:val>
          <c:extLst>
            <c:ext xmlns:c16="http://schemas.microsoft.com/office/drawing/2014/chart" uri="{C3380CC4-5D6E-409C-BE32-E72D297353CC}">
              <c16:uniqueId val="{00000003-8ED9-40AB-BD57-B9D643E10188}"/>
            </c:ext>
          </c:extLst>
        </c:ser>
        <c:ser>
          <c:idx val="2"/>
          <c:order val="2"/>
          <c:tx>
            <c:strRef>
              <c:f>Sheet1!$A$4</c:f>
              <c:strCache>
                <c:ptCount val="1"/>
                <c:pt idx="0">
                  <c:v>Web</c:v>
                </c:pt>
              </c:strCache>
            </c:strRef>
          </c:tx>
          <c:spPr>
            <a:solidFill>
              <a:schemeClr val="accent3"/>
            </a:solidFill>
            <a:ln>
              <a:noFill/>
            </a:ln>
            <a:effectLst/>
          </c:spPr>
          <c:invertIfNegative val="0"/>
          <c:dLbls>
            <c:dLbl>
              <c:idx val="0"/>
              <c:tx>
                <c:rich>
                  <a:bodyPr/>
                  <a:lstStyle/>
                  <a:p>
                    <a:r>
                      <a:rPr lang="en-US" baseline="0"/>
                      <a:t> </a:t>
                    </a:r>
                    <a:fld id="{252B5E48-9ECB-4FFA-ABCF-99D41D8BBD99}" type="VALUE">
                      <a:rPr lang="en-US" baseline="0"/>
                      <a:pPr/>
                      <a:t>[VALUE]</a:t>
                    </a:fld>
                    <a:r>
                      <a:rPr lang="en-US" baseline="0"/>
                      <a:t>%</a:t>
                    </a:r>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8ED9-40AB-BD57-B9D643E10188}"/>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12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Sheet1!$B$1</c:f>
              <c:strCache>
                <c:ptCount val="1"/>
                <c:pt idx="0">
                  <c:v>Parcentage</c:v>
                </c:pt>
              </c:strCache>
            </c:strRef>
          </c:cat>
          <c:val>
            <c:numRef>
              <c:f>Sheet1!$B$4</c:f>
              <c:numCache>
                <c:formatCode>General</c:formatCode>
                <c:ptCount val="1"/>
                <c:pt idx="0">
                  <c:v>6.33</c:v>
                </c:pt>
              </c:numCache>
            </c:numRef>
          </c:val>
          <c:extLst>
            <c:ext xmlns:c16="http://schemas.microsoft.com/office/drawing/2014/chart" uri="{C3380CC4-5D6E-409C-BE32-E72D297353CC}">
              <c16:uniqueId val="{00000005-8ED9-40AB-BD57-B9D643E10188}"/>
            </c:ext>
          </c:extLst>
        </c:ser>
        <c:ser>
          <c:idx val="3"/>
          <c:order val="3"/>
          <c:tx>
            <c:strRef>
              <c:f>Sheet1!$A$5</c:f>
              <c:strCache>
                <c:ptCount val="1"/>
                <c:pt idx="0">
                  <c:v>DNS</c:v>
                </c:pt>
              </c:strCache>
            </c:strRef>
          </c:tx>
          <c:spPr>
            <a:solidFill>
              <a:schemeClr val="accent4"/>
            </a:solidFill>
            <a:ln>
              <a:noFill/>
            </a:ln>
            <a:effectLst/>
          </c:spPr>
          <c:invertIfNegative val="0"/>
          <c:dLbls>
            <c:dLbl>
              <c:idx val="0"/>
              <c:tx>
                <c:rich>
                  <a:bodyPr/>
                  <a:lstStyle/>
                  <a:p>
                    <a:r>
                      <a:rPr lang="en-US"/>
                      <a:t>1.90%%</a:t>
                    </a:r>
                  </a:p>
                </c:rich>
              </c:tx>
              <c:showLegendKey val="0"/>
              <c:showVal val="1"/>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8ED9-40AB-BD57-B9D643E10188}"/>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12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Sheet1!$B$1</c:f>
              <c:strCache>
                <c:ptCount val="1"/>
                <c:pt idx="0">
                  <c:v>Parcentage</c:v>
                </c:pt>
              </c:strCache>
            </c:strRef>
          </c:cat>
          <c:val>
            <c:numRef>
              <c:f>Sheet1!$B$5</c:f>
              <c:numCache>
                <c:formatCode>General</c:formatCode>
                <c:ptCount val="1"/>
                <c:pt idx="0">
                  <c:v>1.9</c:v>
                </c:pt>
              </c:numCache>
            </c:numRef>
          </c:val>
          <c:extLst>
            <c:ext xmlns:c16="http://schemas.microsoft.com/office/drawing/2014/chart" uri="{C3380CC4-5D6E-409C-BE32-E72D297353CC}">
              <c16:uniqueId val="{00000007-8ED9-40AB-BD57-B9D643E10188}"/>
            </c:ext>
          </c:extLst>
        </c:ser>
        <c:ser>
          <c:idx val="4"/>
          <c:order val="4"/>
          <c:tx>
            <c:strRef>
              <c:f>Sheet1!$A$6</c:f>
              <c:strCache>
                <c:ptCount val="1"/>
                <c:pt idx="0">
                  <c:v>Malware</c:v>
                </c:pt>
              </c:strCache>
            </c:strRef>
          </c:tx>
          <c:spPr>
            <a:solidFill>
              <a:schemeClr val="accent5"/>
            </a:solidFill>
            <a:ln>
              <a:noFill/>
            </a:ln>
            <a:effectLst/>
          </c:spPr>
          <c:invertIfNegative val="0"/>
          <c:dLbls>
            <c:dLbl>
              <c:idx val="0"/>
              <c:tx>
                <c:rich>
                  <a:bodyPr/>
                  <a:lstStyle/>
                  <a:p>
                    <a:r>
                      <a:rPr lang="en-US" baseline="0"/>
                      <a:t> </a:t>
                    </a:r>
                    <a:fld id="{AD97E460-834E-4898-AD64-CB2F3D3F5D45}" type="VALUE">
                      <a:rPr lang="en-US" baseline="0"/>
                      <a:pPr/>
                      <a:t>[VALUE]</a:t>
                    </a:fld>
                    <a:r>
                      <a:rPr lang="en-US" baseline="0"/>
                      <a:t>%</a:t>
                    </a:r>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8-8ED9-40AB-BD57-B9D643E10188}"/>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12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Sheet1!$B$1</c:f>
              <c:strCache>
                <c:ptCount val="1"/>
                <c:pt idx="0">
                  <c:v>Parcentage</c:v>
                </c:pt>
              </c:strCache>
            </c:strRef>
          </c:cat>
          <c:val>
            <c:numRef>
              <c:f>Sheet1!$B$6</c:f>
              <c:numCache>
                <c:formatCode>General</c:formatCode>
                <c:ptCount val="1"/>
                <c:pt idx="0">
                  <c:v>1.27</c:v>
                </c:pt>
              </c:numCache>
            </c:numRef>
          </c:val>
          <c:extLst>
            <c:ext xmlns:c16="http://schemas.microsoft.com/office/drawing/2014/chart" uri="{C3380CC4-5D6E-409C-BE32-E72D297353CC}">
              <c16:uniqueId val="{00000009-8ED9-40AB-BD57-B9D643E10188}"/>
            </c:ext>
          </c:extLst>
        </c:ser>
        <c:ser>
          <c:idx val="5"/>
          <c:order val="5"/>
          <c:tx>
            <c:strRef>
              <c:f>Sheet1!$A$7</c:f>
              <c:strCache>
                <c:ptCount val="1"/>
                <c:pt idx="0">
                  <c:v>Unknown</c:v>
                </c:pt>
              </c:strCache>
            </c:strRef>
          </c:tx>
          <c:spPr>
            <a:solidFill>
              <a:schemeClr val="accent6"/>
            </a:solidFill>
            <a:ln>
              <a:noFill/>
            </a:ln>
            <a:effectLst/>
          </c:spPr>
          <c:invertIfNegative val="0"/>
          <c:dLbls>
            <c:dLbl>
              <c:idx val="0"/>
              <c:tx>
                <c:rich>
                  <a:bodyPr/>
                  <a:lstStyle/>
                  <a:p>
                    <a:r>
                      <a:rPr lang="en-US" baseline="0"/>
                      <a:t>3.80%, </a:t>
                    </a:r>
                    <a:endParaRPr lang="en-US"/>
                  </a:p>
                </c:rich>
              </c:tx>
              <c:showLegendKey val="0"/>
              <c:showVal val="1"/>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8ED9-40AB-BD57-B9D643E10188}"/>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12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Sheet1!$B$1</c:f>
              <c:strCache>
                <c:ptCount val="1"/>
                <c:pt idx="0">
                  <c:v>Parcentage</c:v>
                </c:pt>
              </c:strCache>
            </c:strRef>
          </c:cat>
          <c:val>
            <c:numRef>
              <c:f>Sheet1!$B$7</c:f>
              <c:numCache>
                <c:formatCode>General</c:formatCode>
                <c:ptCount val="1"/>
                <c:pt idx="0">
                  <c:v>3.8</c:v>
                </c:pt>
              </c:numCache>
            </c:numRef>
          </c:val>
          <c:extLst>
            <c:ext xmlns:c16="http://schemas.microsoft.com/office/drawing/2014/chart" uri="{C3380CC4-5D6E-409C-BE32-E72D297353CC}">
              <c16:uniqueId val="{0000000B-8ED9-40AB-BD57-B9D643E10188}"/>
            </c:ext>
          </c:extLst>
        </c:ser>
        <c:ser>
          <c:idx val="6"/>
          <c:order val="6"/>
          <c:tx>
            <c:strRef>
              <c:f>Sheet1!$A$8</c:f>
              <c:strCache>
                <c:ptCount val="1"/>
                <c:pt idx="0">
                  <c:v>Other</c:v>
                </c:pt>
              </c:strCache>
            </c:strRef>
          </c:tx>
          <c:spPr>
            <a:solidFill>
              <a:srgbClr val="00B0F0"/>
            </a:solidFill>
            <a:ln>
              <a:noFill/>
            </a:ln>
            <a:effectLst/>
          </c:spPr>
          <c:invertIfNegative val="0"/>
          <c:dLbls>
            <c:dLbl>
              <c:idx val="0"/>
              <c:tx>
                <c:rich>
                  <a:bodyPr rot="0" spcFirstLastPara="1" vertOverflow="clip" horzOverflow="clip" vert="horz" wrap="square" lIns="38100" tIns="19050" rIns="38100" bIns="19050" anchor="ctr" anchorCtr="1">
                    <a:spAutoFit/>
                  </a:bodyPr>
                  <a:lstStyle/>
                  <a:p>
                    <a:pPr>
                      <a:defRPr sz="12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fld id="{7380CE4C-DE0B-46BE-9858-530F820B2D6F}" type="VALUE">
                      <a:rPr lang="en-US" baseline="0">
                        <a:solidFill>
                          <a:sysClr val="windowText" lastClr="000000"/>
                        </a:solidFill>
                      </a:rPr>
                      <a:pPr>
                        <a:defRPr>
                          <a:solidFill>
                            <a:sysClr val="windowText" lastClr="000000"/>
                          </a:solidFill>
                        </a:defRPr>
                      </a:pPr>
                      <a:t>[VALUE]</a:t>
                    </a:fld>
                    <a:r>
                      <a:rPr lang="en-US" baseline="0">
                        <a:solidFill>
                          <a:sysClr val="windowText" lastClr="000000"/>
                        </a:solidFill>
                      </a:rPr>
                      <a:t>%</a:t>
                    </a:r>
                  </a:p>
                </c:rich>
              </c:tx>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12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 xmlns:c16="http://schemas.microsoft.com/office/drawing/2014/chart" uri="{C3380CC4-5D6E-409C-BE32-E72D297353CC}">
                  <c16:uniqueId val="{0000000C-8ED9-40AB-BD57-B9D643E10188}"/>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1200" b="0" i="0" u="none" strike="noStrike" kern="1200" baseline="0">
                    <a:solidFill>
                      <a:schemeClr val="dk1">
                        <a:lumMod val="65000"/>
                        <a:lumOff val="35000"/>
                      </a:schemeClr>
                    </a:solidFill>
                    <a:latin typeface="Times New Roman" panose="02020603050405020304" pitchFamily="18" charset="0"/>
                    <a:ea typeface="+mn-ea"/>
                    <a:cs typeface="Times New Roman" panose="02020603050405020304" pitchFamily="18" charset="0"/>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Sheet1!$B$1</c:f>
              <c:strCache>
                <c:ptCount val="1"/>
                <c:pt idx="0">
                  <c:v>Parcentage</c:v>
                </c:pt>
              </c:strCache>
            </c:strRef>
          </c:cat>
          <c:val>
            <c:numRef>
              <c:f>Sheet1!$B$8</c:f>
              <c:numCache>
                <c:formatCode>General</c:formatCode>
                <c:ptCount val="1"/>
                <c:pt idx="0">
                  <c:v>4.43</c:v>
                </c:pt>
              </c:numCache>
            </c:numRef>
          </c:val>
          <c:extLst>
            <c:ext xmlns:c16="http://schemas.microsoft.com/office/drawing/2014/chart" uri="{C3380CC4-5D6E-409C-BE32-E72D297353CC}">
              <c16:uniqueId val="{0000000D-8ED9-40AB-BD57-B9D643E10188}"/>
            </c:ext>
          </c:extLst>
        </c:ser>
        <c:dLbls>
          <c:showLegendKey val="0"/>
          <c:showVal val="0"/>
          <c:showCatName val="0"/>
          <c:showSerName val="0"/>
          <c:showPercent val="0"/>
          <c:showBubbleSize val="0"/>
        </c:dLbls>
        <c:gapWidth val="219"/>
        <c:overlap val="-27"/>
        <c:axId val="556491184"/>
        <c:axId val="556489744"/>
      </c:barChart>
      <c:catAx>
        <c:axId val="5564911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556489744"/>
        <c:crosses val="autoZero"/>
        <c:auto val="1"/>
        <c:lblAlgn val="ctr"/>
        <c:lblOffset val="100"/>
        <c:noMultiLvlLbl val="0"/>
      </c:catAx>
      <c:valAx>
        <c:axId val="556489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5564911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noFill/>
    <a:ln>
      <a:noFill/>
    </a:ln>
    <a:effectLst/>
  </c:spPr>
  <c:txPr>
    <a:bodyPr/>
    <a:lstStyle/>
    <a:p>
      <a:pPr>
        <a:defRPr sz="1200">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b="1" i="0" u="none" strike="noStrike" kern="1200" spc="0" baseline="0">
                <a:solidFill>
                  <a:sysClr val="windowText" lastClr="000000"/>
                </a:solidFill>
                <a:latin typeface="Times New Roman" panose="02020603050405020304" pitchFamily="18" charset="0"/>
                <a:cs typeface="Times New Roman" panose="02020603050405020304" pitchFamily="18" charset="0"/>
              </a:rPr>
              <a:t>Forecasting Losses for next Five years</a:t>
            </a:r>
          </a:p>
          <a:p>
            <a:pPr>
              <a:defRPr/>
            </a:pPr>
            <a:r>
              <a:rPr lang="en-US" sz="1200" b="1" i="0" u="none" strike="noStrike" kern="1200" spc="0" baseline="0">
                <a:solidFill>
                  <a:sysClr val="windowText" lastClr="000000"/>
                </a:solidFill>
                <a:latin typeface="Times New Roman" panose="02020603050405020304" pitchFamily="18" charset="0"/>
                <a:cs typeface="Times New Roman" panose="02020603050405020304" pitchFamily="18" charset="0"/>
              </a:rPr>
              <a:t>(2024-2028)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Sheet1!$C$174</c:f>
              <c:strCache>
                <c:ptCount val="1"/>
                <c:pt idx="0">
                  <c:v>Forecasted Losses</c:v>
                </c:pt>
              </c:strCache>
            </c:strRef>
          </c:tx>
          <c:spPr>
            <a:solidFill>
              <a:srgbClr val="00206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rgbClr val="FF0000"/>
                </a:solidFill>
                <a:prstDash val="sysDot"/>
              </a:ln>
              <a:effectLst/>
            </c:spPr>
            <c:trendlineType val="linear"/>
            <c:dispRSqr val="1"/>
            <c:dispEq val="1"/>
            <c:trendlineLbl>
              <c:layout>
                <c:manualLayout>
                  <c:x val="0.10245319335083114"/>
                  <c:y val="-0.20916666666666667"/>
                </c:manualLayout>
              </c:layout>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sz="1200" baseline="0">
                        <a:solidFill>
                          <a:sysClr val="windowText" lastClr="000000"/>
                        </a:solidFill>
                        <a:latin typeface="Times New Roman" panose="02020603050405020304" pitchFamily="18" charset="0"/>
                        <a:cs typeface="Times New Roman" panose="02020603050405020304" pitchFamily="18" charset="0"/>
                      </a:rPr>
                      <a:t>y = 2.41x + 12.3</a:t>
                    </a:r>
                    <a:br>
                      <a:rPr lang="en-US" sz="1200" baseline="0">
                        <a:solidFill>
                          <a:sysClr val="windowText" lastClr="000000"/>
                        </a:solidFill>
                        <a:latin typeface="Times New Roman" panose="02020603050405020304" pitchFamily="18" charset="0"/>
                        <a:cs typeface="Times New Roman" panose="02020603050405020304" pitchFamily="18" charset="0"/>
                      </a:rPr>
                    </a:br>
                    <a:r>
                      <a:rPr lang="en-US" sz="1200" baseline="0">
                        <a:solidFill>
                          <a:sysClr val="windowText" lastClr="000000"/>
                        </a:solidFill>
                        <a:latin typeface="Times New Roman" panose="02020603050405020304" pitchFamily="18" charset="0"/>
                        <a:cs typeface="Times New Roman" panose="02020603050405020304" pitchFamily="18" charset="0"/>
                      </a:rPr>
                      <a:t>R² = 1</a:t>
                    </a:r>
                    <a:endParaRPr lang="en-US" sz="1200">
                      <a:solidFill>
                        <a:sysClr val="windowText" lastClr="000000"/>
                      </a:solidFill>
                      <a:latin typeface="Times New Roman" panose="02020603050405020304" pitchFamily="18" charset="0"/>
                      <a:cs typeface="Times New Roman" panose="02020603050405020304" pitchFamily="18" charset="0"/>
                    </a:endParaRPr>
                  </a:p>
                </c:rich>
              </c:tx>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cat>
            <c:numRef>
              <c:f>Sheet1!$B$175:$B$179</c:f>
              <c:numCache>
                <c:formatCode>General</c:formatCode>
                <c:ptCount val="5"/>
                <c:pt idx="0">
                  <c:v>2024</c:v>
                </c:pt>
                <c:pt idx="1">
                  <c:v>2025</c:v>
                </c:pt>
                <c:pt idx="2">
                  <c:v>2026</c:v>
                </c:pt>
                <c:pt idx="3">
                  <c:v>2027</c:v>
                </c:pt>
                <c:pt idx="4">
                  <c:v>2028</c:v>
                </c:pt>
              </c:numCache>
            </c:numRef>
          </c:cat>
          <c:val>
            <c:numRef>
              <c:f>Sheet1!$C$175:$C$179</c:f>
              <c:numCache>
                <c:formatCode>"$"#,##0.00_);[Red]\("$"#,##0.00\)</c:formatCode>
                <c:ptCount val="5"/>
                <c:pt idx="0">
                  <c:v>14.71</c:v>
                </c:pt>
                <c:pt idx="1">
                  <c:v>17.12</c:v>
                </c:pt>
                <c:pt idx="2">
                  <c:v>19.53</c:v>
                </c:pt>
                <c:pt idx="3">
                  <c:v>21.94</c:v>
                </c:pt>
                <c:pt idx="4">
                  <c:v>24.35</c:v>
                </c:pt>
              </c:numCache>
            </c:numRef>
          </c:val>
          <c:extLst>
            <c:ext xmlns:c16="http://schemas.microsoft.com/office/drawing/2014/chart" uri="{C3380CC4-5D6E-409C-BE32-E72D297353CC}">
              <c16:uniqueId val="{00000001-8A8C-4775-BB81-5CEF3617D9D0}"/>
            </c:ext>
          </c:extLst>
        </c:ser>
        <c:dLbls>
          <c:dLblPos val="outEnd"/>
          <c:showLegendKey val="0"/>
          <c:showVal val="1"/>
          <c:showCatName val="0"/>
          <c:showSerName val="0"/>
          <c:showPercent val="0"/>
          <c:showBubbleSize val="0"/>
        </c:dLbls>
        <c:gapWidth val="219"/>
        <c:overlap val="-27"/>
        <c:axId val="437777776"/>
        <c:axId val="437773816"/>
      </c:barChart>
      <c:catAx>
        <c:axId val="437777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437773816"/>
        <c:crosses val="autoZero"/>
        <c:auto val="1"/>
        <c:lblAlgn val="ctr"/>
        <c:lblOffset val="100"/>
        <c:noMultiLvlLbl val="0"/>
      </c:catAx>
      <c:valAx>
        <c:axId val="437773816"/>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_);[Red]\(&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77777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no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4488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6"/>
        <p:cNvGrpSpPr/>
        <p:nvPr/>
      </p:nvGrpSpPr>
      <p:grpSpPr>
        <a:xfrm>
          <a:off x="0" y="0"/>
          <a:ext cx="0" cy="0"/>
          <a:chOff x="0" y="0"/>
          <a:chExt cx="0" cy="0"/>
        </a:xfrm>
      </p:grpSpPr>
      <p:sp>
        <p:nvSpPr>
          <p:cNvPr id="2197" name="Google Shape;2197;g9646c4d463_0_8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8" name="Google Shape;2198;g9646c4d463_0_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316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6"/>
        <p:cNvGrpSpPr/>
        <p:nvPr/>
      </p:nvGrpSpPr>
      <p:grpSpPr>
        <a:xfrm>
          <a:off x="0" y="0"/>
          <a:ext cx="0" cy="0"/>
          <a:chOff x="0" y="0"/>
          <a:chExt cx="0" cy="0"/>
        </a:xfrm>
      </p:grpSpPr>
      <p:sp>
        <p:nvSpPr>
          <p:cNvPr id="2197" name="Google Shape;2197;g9646c4d463_0_8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8" name="Google Shape;2198;g9646c4d463_0_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6"/>
        <p:cNvGrpSpPr/>
        <p:nvPr/>
      </p:nvGrpSpPr>
      <p:grpSpPr>
        <a:xfrm>
          <a:off x="0" y="0"/>
          <a:ext cx="0" cy="0"/>
          <a:chOff x="0" y="0"/>
          <a:chExt cx="0" cy="0"/>
        </a:xfrm>
      </p:grpSpPr>
      <p:sp>
        <p:nvSpPr>
          <p:cNvPr id="2197" name="Google Shape;2197;g9646c4d463_0_8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8" name="Google Shape;2198;g9646c4d463_0_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0114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6"/>
        <p:cNvGrpSpPr/>
        <p:nvPr/>
      </p:nvGrpSpPr>
      <p:grpSpPr>
        <a:xfrm>
          <a:off x="0" y="0"/>
          <a:ext cx="0" cy="0"/>
          <a:chOff x="0" y="0"/>
          <a:chExt cx="0" cy="0"/>
        </a:xfrm>
      </p:grpSpPr>
      <p:sp>
        <p:nvSpPr>
          <p:cNvPr id="2197" name="Google Shape;2197;g9646c4d463_0_8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8" name="Google Shape;2198;g9646c4d463_0_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89887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962ef91124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962ef91124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2077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962ef91124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962ef91124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3540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962ef91124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962ef91124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34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5652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962ef91124_0_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962ef91124_0_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2249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g9646c4d463_0_8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1" name="Google Shape;1201;g9646c4d463_0_8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0241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6"/>
        <p:cNvGrpSpPr/>
        <p:nvPr/>
      </p:nvGrpSpPr>
      <p:grpSpPr>
        <a:xfrm>
          <a:off x="0" y="0"/>
          <a:ext cx="0" cy="0"/>
          <a:chOff x="0" y="0"/>
          <a:chExt cx="0" cy="0"/>
        </a:xfrm>
      </p:grpSpPr>
      <p:sp>
        <p:nvSpPr>
          <p:cNvPr id="2197" name="Google Shape;2197;g9646c4d463_0_8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8" name="Google Shape;2198;g9646c4d463_0_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5546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6"/>
        <p:cNvGrpSpPr/>
        <p:nvPr/>
      </p:nvGrpSpPr>
      <p:grpSpPr>
        <a:xfrm>
          <a:off x="0" y="0"/>
          <a:ext cx="0" cy="0"/>
          <a:chOff x="0" y="0"/>
          <a:chExt cx="0" cy="0"/>
        </a:xfrm>
      </p:grpSpPr>
      <p:sp>
        <p:nvSpPr>
          <p:cNvPr id="2197" name="Google Shape;2197;g9646c4d463_0_8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8" name="Google Shape;2198;g9646c4d463_0_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3285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6"/>
        <p:cNvGrpSpPr/>
        <p:nvPr/>
      </p:nvGrpSpPr>
      <p:grpSpPr>
        <a:xfrm>
          <a:off x="0" y="0"/>
          <a:ext cx="0" cy="0"/>
          <a:chOff x="0" y="0"/>
          <a:chExt cx="0" cy="0"/>
        </a:xfrm>
      </p:grpSpPr>
      <p:sp>
        <p:nvSpPr>
          <p:cNvPr id="2197" name="Google Shape;2197;g9646c4d463_0_8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8" name="Google Shape;2198;g9646c4d463_0_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8835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6"/>
        <p:cNvGrpSpPr/>
        <p:nvPr/>
      </p:nvGrpSpPr>
      <p:grpSpPr>
        <a:xfrm>
          <a:off x="0" y="0"/>
          <a:ext cx="0" cy="0"/>
          <a:chOff x="0" y="0"/>
          <a:chExt cx="0" cy="0"/>
        </a:xfrm>
      </p:grpSpPr>
      <p:sp>
        <p:nvSpPr>
          <p:cNvPr id="2197" name="Google Shape;2197;g9646c4d463_0_8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8" name="Google Shape;2198;g9646c4d463_0_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1660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766850" y="1445000"/>
            <a:ext cx="3567000" cy="1424100"/>
          </a:xfrm>
          <a:prstGeom prst="rect">
            <a:avLst/>
          </a:prstGeom>
        </p:spPr>
        <p:txBody>
          <a:bodyPr spcFirstLastPara="1" wrap="square" lIns="91425" tIns="91425" rIns="91425" bIns="91425" anchor="b" anchorCtr="0">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10" name="Google Shape;10;p2"/>
          <p:cNvSpPr txBox="1">
            <a:spLocks noGrp="1"/>
          </p:cNvSpPr>
          <p:nvPr>
            <p:ph type="subTitle" idx="1"/>
          </p:nvPr>
        </p:nvSpPr>
        <p:spPr>
          <a:xfrm>
            <a:off x="4766850" y="2905900"/>
            <a:ext cx="35670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200"/>
              <a:buNone/>
              <a:defRPr sz="2200"/>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0"/>
        <p:cNvGrpSpPr/>
        <p:nvPr/>
      </p:nvGrpSpPr>
      <p:grpSpPr>
        <a:xfrm>
          <a:off x="0" y="0"/>
          <a:ext cx="0" cy="0"/>
          <a:chOff x="0" y="0"/>
          <a:chExt cx="0" cy="0"/>
        </a:xfrm>
      </p:grpSpPr>
      <p:sp>
        <p:nvSpPr>
          <p:cNvPr id="41" name="Google Shape;41;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2" name="Google Shape;42;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3" name="Google Shape;43;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
        <p:nvSpPr>
          <p:cNvPr id="45" name="Google Shape;45;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457200" y="292625"/>
            <a:ext cx="8229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Fira Sans Black"/>
              <a:buNone/>
              <a:defRPr>
                <a:latin typeface="Fira Sans Black"/>
                <a:ea typeface="Fira Sans Black"/>
                <a:cs typeface="Fira Sans Black"/>
                <a:sym typeface="Fira Sans Black"/>
              </a:defRPr>
            </a:lvl1pPr>
            <a:lvl2pPr lvl="1" rtl="0">
              <a:spcBef>
                <a:spcPts val="0"/>
              </a:spcBef>
              <a:spcAft>
                <a:spcPts val="0"/>
              </a:spcAft>
              <a:buSzPts val="2800"/>
              <a:buFont typeface="Fira Sans Black"/>
              <a:buNone/>
              <a:defRPr>
                <a:latin typeface="Fira Sans Black"/>
                <a:ea typeface="Fira Sans Black"/>
                <a:cs typeface="Fira Sans Black"/>
                <a:sym typeface="Fira Sans Black"/>
              </a:defRPr>
            </a:lvl2pPr>
            <a:lvl3pPr lvl="2" rtl="0">
              <a:spcBef>
                <a:spcPts val="0"/>
              </a:spcBef>
              <a:spcAft>
                <a:spcPts val="0"/>
              </a:spcAft>
              <a:buSzPts val="2800"/>
              <a:buFont typeface="Fira Sans Black"/>
              <a:buNone/>
              <a:defRPr>
                <a:latin typeface="Fira Sans Black"/>
                <a:ea typeface="Fira Sans Black"/>
                <a:cs typeface="Fira Sans Black"/>
                <a:sym typeface="Fira Sans Black"/>
              </a:defRPr>
            </a:lvl3pPr>
            <a:lvl4pPr lvl="3" rtl="0">
              <a:spcBef>
                <a:spcPts val="0"/>
              </a:spcBef>
              <a:spcAft>
                <a:spcPts val="0"/>
              </a:spcAft>
              <a:buSzPts val="2800"/>
              <a:buFont typeface="Fira Sans Black"/>
              <a:buNone/>
              <a:defRPr>
                <a:latin typeface="Fira Sans Black"/>
                <a:ea typeface="Fira Sans Black"/>
                <a:cs typeface="Fira Sans Black"/>
                <a:sym typeface="Fira Sans Black"/>
              </a:defRPr>
            </a:lvl4pPr>
            <a:lvl5pPr lvl="4" rtl="0">
              <a:spcBef>
                <a:spcPts val="0"/>
              </a:spcBef>
              <a:spcAft>
                <a:spcPts val="0"/>
              </a:spcAft>
              <a:buSzPts val="2800"/>
              <a:buFont typeface="Fira Sans Black"/>
              <a:buNone/>
              <a:defRPr>
                <a:latin typeface="Fira Sans Black"/>
                <a:ea typeface="Fira Sans Black"/>
                <a:cs typeface="Fira Sans Black"/>
                <a:sym typeface="Fira Sans Black"/>
              </a:defRPr>
            </a:lvl5pPr>
            <a:lvl6pPr lvl="5" rtl="0">
              <a:spcBef>
                <a:spcPts val="0"/>
              </a:spcBef>
              <a:spcAft>
                <a:spcPts val="0"/>
              </a:spcAft>
              <a:buSzPts val="2800"/>
              <a:buFont typeface="Fira Sans Black"/>
              <a:buNone/>
              <a:defRPr>
                <a:latin typeface="Fira Sans Black"/>
                <a:ea typeface="Fira Sans Black"/>
                <a:cs typeface="Fira Sans Black"/>
                <a:sym typeface="Fira Sans Black"/>
              </a:defRPr>
            </a:lvl6pPr>
            <a:lvl7pPr lvl="6" rtl="0">
              <a:spcBef>
                <a:spcPts val="0"/>
              </a:spcBef>
              <a:spcAft>
                <a:spcPts val="0"/>
              </a:spcAft>
              <a:buSzPts val="2800"/>
              <a:buFont typeface="Fira Sans Black"/>
              <a:buNone/>
              <a:defRPr>
                <a:latin typeface="Fira Sans Black"/>
                <a:ea typeface="Fira Sans Black"/>
                <a:cs typeface="Fira Sans Black"/>
                <a:sym typeface="Fira Sans Black"/>
              </a:defRPr>
            </a:lvl7pPr>
            <a:lvl8pPr lvl="7" rtl="0">
              <a:spcBef>
                <a:spcPts val="0"/>
              </a:spcBef>
              <a:spcAft>
                <a:spcPts val="0"/>
              </a:spcAft>
              <a:buSzPts val="2800"/>
              <a:buFont typeface="Fira Sans Black"/>
              <a:buNone/>
              <a:defRPr>
                <a:latin typeface="Fira Sans Black"/>
                <a:ea typeface="Fira Sans Black"/>
                <a:cs typeface="Fira Sans Black"/>
                <a:sym typeface="Fira Sans Black"/>
              </a:defRPr>
            </a:lvl8pPr>
            <a:lvl9pPr lvl="8" rtl="0">
              <a:spcBef>
                <a:spcPts val="0"/>
              </a:spcBef>
              <a:spcAft>
                <a:spcPts val="0"/>
              </a:spcAft>
              <a:buSzPts val="2800"/>
              <a:buFont typeface="Fira Sans Black"/>
              <a:buNone/>
              <a:defRPr>
                <a:latin typeface="Fira Sans Black"/>
                <a:ea typeface="Fira Sans Black"/>
                <a:cs typeface="Fira Sans Black"/>
                <a:sym typeface="Fira Sans Black"/>
              </a:defRPr>
            </a:lvl9pPr>
          </a:lstStyle>
          <a:p>
            <a:endParaRPr/>
          </a:p>
        </p:txBody>
      </p:sp>
      <p:sp>
        <p:nvSpPr>
          <p:cNvPr id="16" name="Google Shape;16;p4"/>
          <p:cNvSpPr txBox="1">
            <a:spLocks noGrp="1"/>
          </p:cNvSpPr>
          <p:nvPr>
            <p:ph type="body" idx="1"/>
          </p:nvPr>
        </p:nvSpPr>
        <p:spPr>
          <a:xfrm>
            <a:off x="457200" y="1152475"/>
            <a:ext cx="8229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Font typeface="Fira Sans"/>
              <a:buChar char="●"/>
              <a:defRPr>
                <a:latin typeface="Fira Sans"/>
                <a:ea typeface="Fira Sans"/>
                <a:cs typeface="Fira Sans"/>
                <a:sym typeface="Fira Sans"/>
              </a:defRPr>
            </a:lvl1pPr>
            <a:lvl2pPr marL="914400" lvl="1" indent="-317500" rtl="0">
              <a:spcBef>
                <a:spcPts val="1600"/>
              </a:spcBef>
              <a:spcAft>
                <a:spcPts val="0"/>
              </a:spcAft>
              <a:buSzPts val="1400"/>
              <a:buFont typeface="Fira Sans"/>
              <a:buChar char="○"/>
              <a:defRPr>
                <a:latin typeface="Fira Sans"/>
                <a:ea typeface="Fira Sans"/>
                <a:cs typeface="Fira Sans"/>
                <a:sym typeface="Fira Sans"/>
              </a:defRPr>
            </a:lvl2pPr>
            <a:lvl3pPr marL="1371600" lvl="2" indent="-317500" rtl="0">
              <a:spcBef>
                <a:spcPts val="1600"/>
              </a:spcBef>
              <a:spcAft>
                <a:spcPts val="0"/>
              </a:spcAft>
              <a:buSzPts val="1400"/>
              <a:buFont typeface="Fira Sans"/>
              <a:buChar char="■"/>
              <a:defRPr>
                <a:latin typeface="Fira Sans"/>
                <a:ea typeface="Fira Sans"/>
                <a:cs typeface="Fira Sans"/>
                <a:sym typeface="Fira Sans"/>
              </a:defRPr>
            </a:lvl3pPr>
            <a:lvl4pPr marL="1828800" lvl="3" indent="-317500" rtl="0">
              <a:spcBef>
                <a:spcPts val="1600"/>
              </a:spcBef>
              <a:spcAft>
                <a:spcPts val="0"/>
              </a:spcAft>
              <a:buSzPts val="1400"/>
              <a:buFont typeface="Fira Sans"/>
              <a:buChar char="●"/>
              <a:defRPr>
                <a:latin typeface="Fira Sans"/>
                <a:ea typeface="Fira Sans"/>
                <a:cs typeface="Fira Sans"/>
                <a:sym typeface="Fira Sans"/>
              </a:defRPr>
            </a:lvl4pPr>
            <a:lvl5pPr marL="2286000" lvl="4" indent="-317500" rtl="0">
              <a:spcBef>
                <a:spcPts val="1600"/>
              </a:spcBef>
              <a:spcAft>
                <a:spcPts val="0"/>
              </a:spcAft>
              <a:buSzPts val="1400"/>
              <a:buFont typeface="Fira Sans"/>
              <a:buChar char="○"/>
              <a:defRPr>
                <a:latin typeface="Fira Sans"/>
                <a:ea typeface="Fira Sans"/>
                <a:cs typeface="Fira Sans"/>
                <a:sym typeface="Fira Sans"/>
              </a:defRPr>
            </a:lvl5pPr>
            <a:lvl6pPr marL="2743200" lvl="5" indent="-317500" rtl="0">
              <a:spcBef>
                <a:spcPts val="1600"/>
              </a:spcBef>
              <a:spcAft>
                <a:spcPts val="0"/>
              </a:spcAft>
              <a:buSzPts val="1400"/>
              <a:buFont typeface="Fira Sans"/>
              <a:buChar char="■"/>
              <a:defRPr>
                <a:latin typeface="Fira Sans"/>
                <a:ea typeface="Fira Sans"/>
                <a:cs typeface="Fira Sans"/>
                <a:sym typeface="Fira Sans"/>
              </a:defRPr>
            </a:lvl6pPr>
            <a:lvl7pPr marL="3200400" lvl="6" indent="-317500" rtl="0">
              <a:spcBef>
                <a:spcPts val="1600"/>
              </a:spcBef>
              <a:spcAft>
                <a:spcPts val="0"/>
              </a:spcAft>
              <a:buSzPts val="1400"/>
              <a:buFont typeface="Fira Sans"/>
              <a:buChar char="●"/>
              <a:defRPr>
                <a:latin typeface="Fira Sans"/>
                <a:ea typeface="Fira Sans"/>
                <a:cs typeface="Fira Sans"/>
                <a:sym typeface="Fira Sans"/>
              </a:defRPr>
            </a:lvl7pPr>
            <a:lvl8pPr marL="3657600" lvl="7" indent="-317500" rtl="0">
              <a:spcBef>
                <a:spcPts val="1600"/>
              </a:spcBef>
              <a:spcAft>
                <a:spcPts val="0"/>
              </a:spcAft>
              <a:buSzPts val="1400"/>
              <a:buFont typeface="Fira Sans"/>
              <a:buChar char="○"/>
              <a:defRPr>
                <a:latin typeface="Fira Sans"/>
                <a:ea typeface="Fira Sans"/>
                <a:cs typeface="Fira Sans"/>
                <a:sym typeface="Fira Sans"/>
              </a:defRPr>
            </a:lvl8pPr>
            <a:lvl9pPr marL="4114800" lvl="8" indent="-317500" rtl="0">
              <a:spcBef>
                <a:spcPts val="1600"/>
              </a:spcBef>
              <a:spcAft>
                <a:spcPts val="1600"/>
              </a:spcAft>
              <a:buSzPts val="1400"/>
              <a:buFont typeface="Fira Sans"/>
              <a:buChar char="■"/>
              <a:defRPr>
                <a:latin typeface="Fira Sans"/>
                <a:ea typeface="Fira Sans"/>
                <a:cs typeface="Fira Sans"/>
                <a:sym typeface="Fira San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
        <p:cNvGrpSpPr/>
        <p:nvPr/>
      </p:nvGrpSpPr>
      <p:grpSpPr>
        <a:xfrm>
          <a:off x="0" y="0"/>
          <a:ext cx="0" cy="0"/>
          <a:chOff x="0" y="0"/>
          <a:chExt cx="0" cy="0"/>
        </a:xfrm>
      </p:grpSpPr>
      <p:sp>
        <p:nvSpPr>
          <p:cNvPr id="18" name="Google Shape;18;p5"/>
          <p:cNvSpPr txBox="1">
            <a:spLocks noGrp="1"/>
          </p:cNvSpPr>
          <p:nvPr>
            <p:ph type="title"/>
          </p:nvPr>
        </p:nvSpPr>
        <p:spPr>
          <a:xfrm>
            <a:off x="457200" y="292625"/>
            <a:ext cx="8229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0" name="Google Shape;20;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 name="Google Shape;21;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457200" y="292625"/>
            <a:ext cx="8229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Font typeface="Fira Sans"/>
              <a:buNone/>
              <a:defRPr b="1">
                <a:latin typeface="Fira Sans"/>
                <a:ea typeface="Fira Sans"/>
                <a:cs typeface="Fira Sans"/>
                <a:sym typeface="Fira Sans"/>
              </a:defRPr>
            </a:lvl1pPr>
            <a:lvl2pPr lvl="1" algn="ctr">
              <a:spcBef>
                <a:spcPts val="0"/>
              </a:spcBef>
              <a:spcAft>
                <a:spcPts val="0"/>
              </a:spcAft>
              <a:buSzPts val="2800"/>
              <a:buFont typeface="Fira Sans"/>
              <a:buNone/>
              <a:defRPr b="1">
                <a:latin typeface="Fira Sans"/>
                <a:ea typeface="Fira Sans"/>
                <a:cs typeface="Fira Sans"/>
                <a:sym typeface="Fira Sans"/>
              </a:defRPr>
            </a:lvl2pPr>
            <a:lvl3pPr lvl="2" algn="ctr">
              <a:spcBef>
                <a:spcPts val="0"/>
              </a:spcBef>
              <a:spcAft>
                <a:spcPts val="0"/>
              </a:spcAft>
              <a:buSzPts val="2800"/>
              <a:buFont typeface="Fira Sans"/>
              <a:buNone/>
              <a:defRPr b="1">
                <a:latin typeface="Fira Sans"/>
                <a:ea typeface="Fira Sans"/>
                <a:cs typeface="Fira Sans"/>
                <a:sym typeface="Fira Sans"/>
              </a:defRPr>
            </a:lvl3pPr>
            <a:lvl4pPr lvl="3" algn="ctr">
              <a:spcBef>
                <a:spcPts val="0"/>
              </a:spcBef>
              <a:spcAft>
                <a:spcPts val="0"/>
              </a:spcAft>
              <a:buSzPts val="2800"/>
              <a:buFont typeface="Fira Sans"/>
              <a:buNone/>
              <a:defRPr b="1">
                <a:latin typeface="Fira Sans"/>
                <a:ea typeface="Fira Sans"/>
                <a:cs typeface="Fira Sans"/>
                <a:sym typeface="Fira Sans"/>
              </a:defRPr>
            </a:lvl4pPr>
            <a:lvl5pPr lvl="4" algn="ctr">
              <a:spcBef>
                <a:spcPts val="0"/>
              </a:spcBef>
              <a:spcAft>
                <a:spcPts val="0"/>
              </a:spcAft>
              <a:buSzPts val="2800"/>
              <a:buFont typeface="Fira Sans"/>
              <a:buNone/>
              <a:defRPr b="1">
                <a:latin typeface="Fira Sans"/>
                <a:ea typeface="Fira Sans"/>
                <a:cs typeface="Fira Sans"/>
                <a:sym typeface="Fira Sans"/>
              </a:defRPr>
            </a:lvl5pPr>
            <a:lvl6pPr lvl="5" algn="ctr">
              <a:spcBef>
                <a:spcPts val="0"/>
              </a:spcBef>
              <a:spcAft>
                <a:spcPts val="0"/>
              </a:spcAft>
              <a:buSzPts val="2800"/>
              <a:buFont typeface="Fira Sans"/>
              <a:buNone/>
              <a:defRPr b="1">
                <a:latin typeface="Fira Sans"/>
                <a:ea typeface="Fira Sans"/>
                <a:cs typeface="Fira Sans"/>
                <a:sym typeface="Fira Sans"/>
              </a:defRPr>
            </a:lvl6pPr>
            <a:lvl7pPr lvl="6" algn="ctr">
              <a:spcBef>
                <a:spcPts val="0"/>
              </a:spcBef>
              <a:spcAft>
                <a:spcPts val="0"/>
              </a:spcAft>
              <a:buSzPts val="2800"/>
              <a:buFont typeface="Fira Sans"/>
              <a:buNone/>
              <a:defRPr b="1">
                <a:latin typeface="Fira Sans"/>
                <a:ea typeface="Fira Sans"/>
                <a:cs typeface="Fira Sans"/>
                <a:sym typeface="Fira Sans"/>
              </a:defRPr>
            </a:lvl7pPr>
            <a:lvl8pPr lvl="7" algn="ctr">
              <a:spcBef>
                <a:spcPts val="0"/>
              </a:spcBef>
              <a:spcAft>
                <a:spcPts val="0"/>
              </a:spcAft>
              <a:buSzPts val="2800"/>
              <a:buFont typeface="Fira Sans"/>
              <a:buNone/>
              <a:defRPr b="1">
                <a:latin typeface="Fira Sans"/>
                <a:ea typeface="Fira Sans"/>
                <a:cs typeface="Fira Sans"/>
                <a:sym typeface="Fira Sans"/>
              </a:defRPr>
            </a:lvl8pPr>
            <a:lvl9pPr lvl="8" algn="ctr">
              <a:spcBef>
                <a:spcPts val="0"/>
              </a:spcBef>
              <a:spcAft>
                <a:spcPts val="0"/>
              </a:spcAft>
              <a:buSzPts val="2800"/>
              <a:buFont typeface="Fira Sans"/>
              <a:buNone/>
              <a:defRPr b="1">
                <a:latin typeface="Fira Sans"/>
                <a:ea typeface="Fira Sans"/>
                <a:cs typeface="Fira Sans"/>
                <a:sym typeface="Fira Sans"/>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6" name="Google Shape;26;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8"/>
        <p:cNvGrpSpPr/>
        <p:nvPr/>
      </p:nvGrpSpPr>
      <p:grpSpPr>
        <a:xfrm>
          <a:off x="0" y="0"/>
          <a:ext cx="0" cy="0"/>
          <a:chOff x="0" y="0"/>
          <a:chExt cx="0" cy="0"/>
        </a:xfrm>
      </p:grpSpPr>
      <p:sp>
        <p:nvSpPr>
          <p:cNvPr id="29" name="Google Shape;29;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0" name="Google Shape;30;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
        <p:cNvGrpSpPr/>
        <p:nvPr/>
      </p:nvGrpSpPr>
      <p:grpSpPr>
        <a:xfrm>
          <a:off x="0" y="0"/>
          <a:ext cx="0" cy="0"/>
          <a:chOff x="0" y="0"/>
          <a:chExt cx="0" cy="0"/>
        </a:xfrm>
      </p:grpSpPr>
      <p:sp>
        <p:nvSpPr>
          <p:cNvPr id="32" name="Google Shape;32;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4" name="Google Shape;34;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5" name="Google Shape;35;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6" name="Google Shape;36;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7"/>
        <p:cNvGrpSpPr/>
        <p:nvPr/>
      </p:nvGrpSpPr>
      <p:grpSpPr>
        <a:xfrm>
          <a:off x="0" y="0"/>
          <a:ext cx="0" cy="0"/>
          <a:chOff x="0" y="0"/>
          <a:chExt cx="0" cy="0"/>
        </a:xfrm>
      </p:grpSpPr>
      <p:sp>
        <p:nvSpPr>
          <p:cNvPr id="38" name="Google Shape;38;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39" name="Google Shape;39;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92625"/>
            <a:ext cx="8229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1pPr>
            <a:lvl2pPr lvl="1">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2pPr>
            <a:lvl3pPr lvl="2">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3pPr>
            <a:lvl4pPr lvl="3">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4pPr>
            <a:lvl5pPr lvl="4">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5pPr>
            <a:lvl6pPr lvl="5">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6pPr>
            <a:lvl7pPr lvl="6">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7pPr>
            <a:lvl8pPr lvl="7">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8pPr>
            <a:lvl9pPr lvl="8">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9pPr>
          </a:lstStyle>
          <a:p>
            <a:endParaRPr/>
          </a:p>
        </p:txBody>
      </p:sp>
      <p:sp>
        <p:nvSpPr>
          <p:cNvPr id="7" name="Google Shape;7;p1"/>
          <p:cNvSpPr txBox="1">
            <a:spLocks noGrp="1"/>
          </p:cNvSpPr>
          <p:nvPr>
            <p:ph type="body" idx="1"/>
          </p:nvPr>
        </p:nvSpPr>
        <p:spPr>
          <a:xfrm>
            <a:off x="457200" y="1152475"/>
            <a:ext cx="8229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Fira Sans"/>
              <a:buChar char="●"/>
              <a:defRPr sz="1800">
                <a:solidFill>
                  <a:schemeClr val="dk1"/>
                </a:solidFill>
                <a:latin typeface="Fira Sans"/>
                <a:ea typeface="Fira Sans"/>
                <a:cs typeface="Fira Sans"/>
                <a:sym typeface="Fira Sans"/>
              </a:defRPr>
            </a:lvl1pPr>
            <a:lvl2pPr marL="914400" lvl="1"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2pPr>
            <a:lvl3pPr marL="1371600" lvl="2"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3pPr>
            <a:lvl4pPr marL="1828800" lvl="3"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4pPr>
            <a:lvl5pPr marL="2286000" lvl="4"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5pPr>
            <a:lvl6pPr marL="2743200" lvl="5"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6pPr>
            <a:lvl7pPr marL="3200400" lvl="6"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7pPr>
            <a:lvl8pPr marL="3657600" lvl="7"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8pPr>
            <a:lvl9pPr marL="4114800" lvl="8" indent="-317500">
              <a:lnSpc>
                <a:spcPct val="115000"/>
              </a:lnSpc>
              <a:spcBef>
                <a:spcPts val="1600"/>
              </a:spcBef>
              <a:spcAft>
                <a:spcPts val="1600"/>
              </a:spcAft>
              <a:buClr>
                <a:schemeClr val="dk1"/>
              </a:buClr>
              <a:buSzPts val="1400"/>
              <a:buFont typeface="Fira Sans"/>
              <a:buChar char="■"/>
              <a:defRPr>
                <a:solidFill>
                  <a:schemeClr val="dk1"/>
                </a:solidFill>
                <a:latin typeface="Fira Sans"/>
                <a:ea typeface="Fira Sans"/>
                <a:cs typeface="Fira Sans"/>
                <a:sym typeface="Fir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chart" Target="../charts/chart6.xml"/></Relationships>
</file>

<file path=ppt/slides/_rels/slide1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6.jpeg"/></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8.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9.gi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chart" Target="../charts/chart2.xml"/></Relationships>
</file>

<file path=ppt/slides/_rels/slide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chart" Target="../charts/char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208" name="Google Shape;3009;p53"/>
          <p:cNvSpPr/>
          <p:nvPr/>
        </p:nvSpPr>
        <p:spPr>
          <a:xfrm>
            <a:off x="2830939" y="423637"/>
            <a:ext cx="3028469" cy="1514939"/>
          </a:xfrm>
          <a:prstGeom prst="roundRect">
            <a:avLst>
              <a:gd name="adj" fmla="val 16667"/>
            </a:avLst>
          </a:prstGeom>
          <a:noFill/>
          <a:ln w="28575" cap="flat" cmpd="sng">
            <a:solidFill>
              <a:srgbClr val="77C6FC"/>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2060"/>
              </a:solidFill>
              <a:effectLst/>
              <a:uLnTx/>
              <a:uFillTx/>
            </a:endParaRPr>
          </a:p>
        </p:txBody>
      </p:sp>
      <p:sp>
        <p:nvSpPr>
          <p:cNvPr id="214" name="TextBox 213"/>
          <p:cNvSpPr txBox="1"/>
          <p:nvPr/>
        </p:nvSpPr>
        <p:spPr>
          <a:xfrm>
            <a:off x="4368853" y="589367"/>
            <a:ext cx="367408" cy="400110"/>
          </a:xfrm>
          <a:prstGeom prst="rect">
            <a:avLst/>
          </a:prstGeom>
          <a:noFill/>
        </p:spPr>
        <p:txBody>
          <a:bodyPr wrap="none" rtlCol="0">
            <a:spAutoFit/>
          </a:bodyPr>
          <a:lstStyle/>
          <a:p>
            <a:pPr algn="ctr"/>
            <a:r>
              <a:rPr lang="en" sz="2000" b="1" dirty="0">
                <a:solidFill>
                  <a:schemeClr val="tx1">
                    <a:lumMod val="75000"/>
                    <a:lumOff val="25000"/>
                  </a:schemeClr>
                </a:solidFill>
                <a:latin typeface="Fira Sans" panose="020B0604020202020204" charset="0"/>
              </a:rPr>
              <a:t>   </a:t>
            </a:r>
            <a:endParaRPr lang="en-US" sz="2000" b="1" dirty="0">
              <a:solidFill>
                <a:schemeClr val="tx1">
                  <a:lumMod val="75000"/>
                  <a:lumOff val="25000"/>
                </a:schemeClr>
              </a:solidFill>
              <a:latin typeface="Fira Sans" panose="020B0604020202020204" charset="0"/>
            </a:endParaRPr>
          </a:p>
        </p:txBody>
      </p:sp>
      <p:sp>
        <p:nvSpPr>
          <p:cNvPr id="216" name="Google Shape;3150;p53"/>
          <p:cNvSpPr txBox="1">
            <a:spLocks/>
          </p:cNvSpPr>
          <p:nvPr/>
        </p:nvSpPr>
        <p:spPr>
          <a:xfrm>
            <a:off x="3057765" y="638689"/>
            <a:ext cx="3028470" cy="3724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dirty="0">
                <a:solidFill>
                  <a:schemeClr val="tx1"/>
                </a:solidFill>
                <a:latin typeface="Times New Roman" panose="02020603050405020304" pitchFamily="18" charset="0"/>
                <a:cs typeface="Times New Roman" panose="02020603050405020304" pitchFamily="18" charset="0"/>
              </a:rPr>
              <a:t>Md. Zobaidul Islam Jabed</a:t>
            </a:r>
            <a:endParaRPr kumimoji="0" lang="en-US" b="1"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Barlow Semi Condensed Medium"/>
            </a:endParaRPr>
          </a:p>
        </p:txBody>
      </p:sp>
      <p:sp>
        <p:nvSpPr>
          <p:cNvPr id="217" name="Google Shape;3150;p53"/>
          <p:cNvSpPr txBox="1">
            <a:spLocks/>
          </p:cNvSpPr>
          <p:nvPr/>
        </p:nvSpPr>
        <p:spPr>
          <a:xfrm>
            <a:off x="2967361" y="944635"/>
            <a:ext cx="2755624" cy="3440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noProof="0" dirty="0">
                <a:solidFill>
                  <a:schemeClr val="tx1"/>
                </a:solidFill>
                <a:latin typeface="Times New Roman" panose="02020603050405020304" pitchFamily="18" charset="0"/>
                <a:cs typeface="Times New Roman" panose="02020603050405020304" pitchFamily="18" charset="0"/>
              </a:rPr>
              <a:t>ID: R222212</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dirty="0">
                <a:ln>
                  <a:noFill/>
                </a:ln>
                <a:solidFill>
                  <a:schemeClr val="tx1"/>
                </a:solidFill>
                <a:effectLst/>
                <a:uLnTx/>
                <a:uFillTx/>
                <a:latin typeface="Times New Roman" panose="02020603050405020304" pitchFamily="18" charset="0"/>
                <a:cs typeface="Times New Roman" panose="02020603050405020304" pitchFamily="18" charset="0"/>
                <a:sym typeface="Barlow Semi Condensed Medium"/>
              </a:rPr>
              <a:t>Program: RMBA</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noProof="0" dirty="0">
                <a:solidFill>
                  <a:schemeClr val="tx1"/>
                </a:solidFill>
                <a:latin typeface="Times New Roman" panose="02020603050405020304" pitchFamily="18" charset="0"/>
                <a:cs typeface="Times New Roman" panose="02020603050405020304" pitchFamily="18" charset="0"/>
              </a:rPr>
              <a:t>Major Finance and Banking</a:t>
            </a:r>
            <a:endParaRPr kumimoji="0" lang="en-US" sz="1600" b="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Barlow Semi Condensed Medium"/>
            </a:endParaRPr>
          </a:p>
        </p:txBody>
      </p:sp>
      <p:pic>
        <p:nvPicPr>
          <p:cNvPr id="3" name="Picture 2">
            <a:extLst>
              <a:ext uri="{FF2B5EF4-FFF2-40B4-BE49-F238E27FC236}">
                <a16:creationId xmlns:a16="http://schemas.microsoft.com/office/drawing/2014/main" id="{EB3D9107-D3B7-7633-8666-F07EF4EFAB1E}"/>
              </a:ext>
            </a:extLst>
          </p:cNvPr>
          <p:cNvPicPr>
            <a:picLocks noChangeAspect="1"/>
          </p:cNvPicPr>
          <p:nvPr/>
        </p:nvPicPr>
        <p:blipFill>
          <a:blip r:embed="rId3" cstate="print"/>
          <a:stretch>
            <a:fillRect/>
          </a:stretch>
        </p:blipFill>
        <p:spPr>
          <a:xfrm>
            <a:off x="3606853" y="1987898"/>
            <a:ext cx="1524000" cy="1524000"/>
          </a:xfrm>
          <a:prstGeom prst="rect">
            <a:avLst/>
          </a:prstGeom>
        </p:spPr>
      </p:pic>
      <p:sp>
        <p:nvSpPr>
          <p:cNvPr id="229" name="TextBox 228">
            <a:extLst>
              <a:ext uri="{FF2B5EF4-FFF2-40B4-BE49-F238E27FC236}">
                <a16:creationId xmlns:a16="http://schemas.microsoft.com/office/drawing/2014/main" id="{54678FAE-380B-5A32-E421-9E8414458148}"/>
              </a:ext>
            </a:extLst>
          </p:cNvPr>
          <p:cNvSpPr txBox="1"/>
          <p:nvPr/>
        </p:nvSpPr>
        <p:spPr>
          <a:xfrm>
            <a:off x="1780370" y="3745041"/>
            <a:ext cx="5129605" cy="738664"/>
          </a:xfrm>
          <a:prstGeom prst="rect">
            <a:avLst/>
          </a:prstGeom>
          <a:noFill/>
        </p:spPr>
        <p:txBody>
          <a:bodyPr wrap="square">
            <a:spAutoFit/>
          </a:bodyPr>
          <a:lstStyle/>
          <a:p>
            <a:pPr algn="ctr"/>
            <a:r>
              <a:rPr lang="en-US" sz="1400" b="1" dirty="0">
                <a:solidFill>
                  <a:schemeClr val="tx1"/>
                </a:solidFill>
                <a:latin typeface="Times New Roman" pitchFamily="18" charset="0"/>
                <a:cs typeface="Times New Roman" pitchFamily="18" charset="0"/>
              </a:rPr>
              <a:t>Department of Business Administration</a:t>
            </a:r>
            <a:endParaRPr lang="en-GB" sz="1400" b="1" dirty="0">
              <a:solidFill>
                <a:schemeClr val="tx1"/>
              </a:solidFill>
              <a:latin typeface="Times New Roman" pitchFamily="18" charset="0"/>
              <a:cs typeface="Times New Roman" pitchFamily="18" charset="0"/>
            </a:endParaRPr>
          </a:p>
          <a:p>
            <a:pPr algn="ctr"/>
            <a:r>
              <a:rPr lang="en-US" sz="1400" b="1" dirty="0">
                <a:solidFill>
                  <a:schemeClr val="tx1"/>
                </a:solidFill>
                <a:latin typeface="Times New Roman" pitchFamily="18" charset="0"/>
                <a:cs typeface="Times New Roman" pitchFamily="18" charset="0"/>
              </a:rPr>
              <a:t>Faculty of Business Studies</a:t>
            </a:r>
            <a:endParaRPr lang="en-GB" sz="1400" b="1" dirty="0">
              <a:solidFill>
                <a:schemeClr val="tx1"/>
              </a:solidFill>
              <a:latin typeface="Times New Roman" pitchFamily="18" charset="0"/>
              <a:cs typeface="Times New Roman" pitchFamily="18" charset="0"/>
            </a:endParaRPr>
          </a:p>
          <a:p>
            <a:pPr algn="ctr"/>
            <a:r>
              <a:rPr lang="en-US" sz="1400" b="1" dirty="0">
                <a:solidFill>
                  <a:schemeClr val="tx1"/>
                </a:solidFill>
                <a:latin typeface="Times New Roman" pitchFamily="18" charset="0"/>
                <a:cs typeface="Times New Roman" pitchFamily="18" charset="0"/>
              </a:rPr>
              <a:t>INTERNATIONAL ISLAMIC UNIVERSITY CHITTAGONG</a:t>
            </a:r>
            <a:endParaRPr lang="en-GB" sz="1400" b="1"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8858182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99"/>
        <p:cNvGrpSpPr/>
        <p:nvPr/>
      </p:nvGrpSpPr>
      <p:grpSpPr>
        <a:xfrm>
          <a:off x="0" y="0"/>
          <a:ext cx="0" cy="0"/>
          <a:chOff x="0" y="0"/>
          <a:chExt cx="0" cy="0"/>
        </a:xfrm>
      </p:grpSpPr>
      <p:sp>
        <p:nvSpPr>
          <p:cNvPr id="208" name="Google Shape;2533;p34"/>
          <p:cNvSpPr txBox="1">
            <a:spLocks noGrp="1"/>
          </p:cNvSpPr>
          <p:nvPr>
            <p:ph type="title"/>
          </p:nvPr>
        </p:nvSpPr>
        <p:spPr>
          <a:xfrm>
            <a:off x="457200" y="16239"/>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latin typeface="Times New Roman" panose="02020603050405020304" pitchFamily="18" charset="0"/>
                <a:cs typeface="Times New Roman" panose="02020603050405020304" pitchFamily="18" charset="0"/>
              </a:rPr>
              <a:t>Graphical Presentation</a:t>
            </a:r>
            <a:endParaRPr sz="2000" dirty="0">
              <a:latin typeface="Times New Roman" panose="02020603050405020304" pitchFamily="18" charset="0"/>
              <a:cs typeface="Times New Roman" panose="02020603050405020304" pitchFamily="18" charset="0"/>
            </a:endParaRPr>
          </a:p>
        </p:txBody>
      </p:sp>
      <p:graphicFrame>
        <p:nvGraphicFramePr>
          <p:cNvPr id="3" name="Chart 2">
            <a:extLst>
              <a:ext uri="{FF2B5EF4-FFF2-40B4-BE49-F238E27FC236}">
                <a16:creationId xmlns:a16="http://schemas.microsoft.com/office/drawing/2014/main" id="{80457BC8-701C-BC5E-4510-C4C0C1F3D667}"/>
              </a:ext>
            </a:extLst>
          </p:cNvPr>
          <p:cNvGraphicFramePr/>
          <p:nvPr>
            <p:extLst>
              <p:ext uri="{D42A27DB-BD31-4B8C-83A1-F6EECF244321}">
                <p14:modId xmlns:p14="http://schemas.microsoft.com/office/powerpoint/2010/main" val="886389092"/>
              </p:ext>
            </p:extLst>
          </p:nvPr>
        </p:nvGraphicFramePr>
        <p:xfrm>
          <a:off x="134066" y="966395"/>
          <a:ext cx="3963546" cy="2471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A277E79D-8D8B-F491-2A1B-ED19440EC060}"/>
              </a:ext>
            </a:extLst>
          </p:cNvPr>
          <p:cNvGraphicFramePr/>
          <p:nvPr>
            <p:extLst>
              <p:ext uri="{D42A27DB-BD31-4B8C-83A1-F6EECF244321}">
                <p14:modId xmlns:p14="http://schemas.microsoft.com/office/powerpoint/2010/main" val="155605206"/>
              </p:ext>
            </p:extLst>
          </p:nvPr>
        </p:nvGraphicFramePr>
        <p:xfrm>
          <a:off x="4338244" y="966394"/>
          <a:ext cx="4348556" cy="2471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311306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99"/>
        <p:cNvGrpSpPr/>
        <p:nvPr/>
      </p:nvGrpSpPr>
      <p:grpSpPr>
        <a:xfrm>
          <a:off x="0" y="0"/>
          <a:ext cx="0" cy="0"/>
          <a:chOff x="0" y="0"/>
          <a:chExt cx="0" cy="0"/>
        </a:xfrm>
      </p:grpSpPr>
      <p:sp>
        <p:nvSpPr>
          <p:cNvPr id="208" name="Google Shape;2533;p34"/>
          <p:cNvSpPr txBox="1">
            <a:spLocks noGrp="1"/>
          </p:cNvSpPr>
          <p:nvPr>
            <p:ph type="title"/>
          </p:nvPr>
        </p:nvSpPr>
        <p:spPr>
          <a:xfrm>
            <a:off x="457200" y="16239"/>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latin typeface="Times New Roman" panose="02020603050405020304" pitchFamily="18" charset="0"/>
                <a:cs typeface="Times New Roman" panose="02020603050405020304" pitchFamily="18" charset="0"/>
              </a:rPr>
              <a:t>Graphical Presentation</a:t>
            </a:r>
            <a:endParaRPr sz="2000" dirty="0">
              <a:latin typeface="Times New Roman" panose="02020603050405020304" pitchFamily="18" charset="0"/>
              <a:cs typeface="Times New Roman" panose="02020603050405020304" pitchFamily="18" charset="0"/>
            </a:endParaRPr>
          </a:p>
        </p:txBody>
      </p:sp>
      <p:graphicFrame>
        <p:nvGraphicFramePr>
          <p:cNvPr id="2" name="Chart 1">
            <a:extLst>
              <a:ext uri="{FF2B5EF4-FFF2-40B4-BE49-F238E27FC236}">
                <a16:creationId xmlns:a16="http://schemas.microsoft.com/office/drawing/2014/main" id="{7E93CC18-C7DC-DB2F-EDE8-6CE77F9A9935}"/>
              </a:ext>
            </a:extLst>
          </p:cNvPr>
          <p:cNvGraphicFramePr/>
          <p:nvPr/>
        </p:nvGraphicFramePr>
        <p:xfrm>
          <a:off x="1881187" y="1042987"/>
          <a:ext cx="5381625" cy="30575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47084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99"/>
        <p:cNvGrpSpPr/>
        <p:nvPr/>
      </p:nvGrpSpPr>
      <p:grpSpPr>
        <a:xfrm>
          <a:off x="0" y="0"/>
          <a:ext cx="0" cy="0"/>
          <a:chOff x="0" y="0"/>
          <a:chExt cx="0" cy="0"/>
        </a:xfrm>
      </p:grpSpPr>
      <p:sp>
        <p:nvSpPr>
          <p:cNvPr id="208" name="Google Shape;2533;p34"/>
          <p:cNvSpPr txBox="1">
            <a:spLocks noGrp="1"/>
          </p:cNvSpPr>
          <p:nvPr>
            <p:ph type="title"/>
          </p:nvPr>
        </p:nvSpPr>
        <p:spPr>
          <a:xfrm>
            <a:off x="457200" y="16239"/>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solidFill>
                  <a:srgbClr val="002060"/>
                </a:solidFill>
                <a:latin typeface="Times New Roman" panose="02020603050405020304" pitchFamily="18" charset="0"/>
                <a:cs typeface="Times New Roman" panose="02020603050405020304" pitchFamily="18" charset="0"/>
              </a:rPr>
              <a:t>Correlation Between Top Two Cyber Attack</a:t>
            </a:r>
            <a:br>
              <a:rPr lang="en" sz="2000" dirty="0">
                <a:solidFill>
                  <a:srgbClr val="002060"/>
                </a:solidFill>
                <a:latin typeface="Times New Roman" panose="02020603050405020304" pitchFamily="18" charset="0"/>
                <a:cs typeface="Times New Roman" panose="02020603050405020304" pitchFamily="18" charset="0"/>
              </a:rPr>
            </a:br>
            <a:r>
              <a:rPr lang="en" sz="1400" dirty="0">
                <a:solidFill>
                  <a:srgbClr val="002060"/>
                </a:solidFill>
                <a:latin typeface="Times New Roman" panose="02020603050405020304" pitchFamily="18" charset="0"/>
                <a:cs typeface="Times New Roman" panose="02020603050405020304" pitchFamily="18" charset="0"/>
              </a:rPr>
              <a:t>(using kerl pearson method)</a:t>
            </a:r>
            <a:endParaRPr sz="1400" dirty="0">
              <a:solidFill>
                <a:srgbClr val="00206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A4F8D95-D0F0-76D6-5592-85BE837579C5}"/>
              </a:ext>
            </a:extLst>
          </p:cNvPr>
          <p:cNvPicPr>
            <a:picLocks noChangeAspect="1"/>
          </p:cNvPicPr>
          <p:nvPr/>
        </p:nvPicPr>
        <p:blipFill>
          <a:blip r:embed="rId3"/>
          <a:stretch>
            <a:fillRect/>
          </a:stretch>
        </p:blipFill>
        <p:spPr>
          <a:xfrm rot="16200000">
            <a:off x="1022738" y="309597"/>
            <a:ext cx="3393230" cy="4524306"/>
          </a:xfrm>
          <a:prstGeom prst="rect">
            <a:avLst/>
          </a:prstGeom>
        </p:spPr>
      </p:pic>
      <p:sp>
        <p:nvSpPr>
          <p:cNvPr id="5" name="TextBox 4">
            <a:extLst>
              <a:ext uri="{FF2B5EF4-FFF2-40B4-BE49-F238E27FC236}">
                <a16:creationId xmlns:a16="http://schemas.microsoft.com/office/drawing/2014/main" id="{D26F52B1-865E-073C-8F74-F61E1128F1DF}"/>
              </a:ext>
            </a:extLst>
          </p:cNvPr>
          <p:cNvSpPr txBox="1"/>
          <p:nvPr/>
        </p:nvSpPr>
        <p:spPr>
          <a:xfrm>
            <a:off x="5240002" y="1872496"/>
            <a:ext cx="3326484" cy="307777"/>
          </a:xfrm>
          <a:prstGeom prst="rect">
            <a:avLst/>
          </a:prstGeom>
          <a:noFill/>
        </p:spPr>
        <p:txBody>
          <a:bodyPr wrap="square">
            <a:spAutoFit/>
          </a:bodyPr>
          <a:lstStyle/>
          <a:p>
            <a:r>
              <a:rPr lang="en-US" dirty="0">
                <a:latin typeface="Times New Roman" panose="02020603050405020304" pitchFamily="18" charset="0"/>
                <a:cs typeface="Times New Roman" pitchFamily="18" charset="0"/>
              </a:rPr>
              <a:t>Correlation </a:t>
            </a:r>
            <a:r>
              <a:rPr lang="en-US" dirty="0" err="1">
                <a:latin typeface="Times New Roman" panose="02020603050405020304" pitchFamily="18" charset="0"/>
                <a:cs typeface="Times New Roman" pitchFamily="18" charset="0"/>
              </a:rPr>
              <a:t>r</a:t>
            </a:r>
            <a:r>
              <a:rPr lang="en-US" baseline="-25000" dirty="0" err="1">
                <a:latin typeface="Times New Roman" panose="02020603050405020304" pitchFamily="18" charset="0"/>
                <a:cs typeface="Times New Roman" pitchFamily="18" charset="0"/>
              </a:rPr>
              <a:t>Ddos</a:t>
            </a:r>
            <a:r>
              <a:rPr lang="en-US" baseline="-25000" dirty="0">
                <a:latin typeface="Times New Roman" panose="02020603050405020304" pitchFamily="18" charset="0"/>
                <a:cs typeface="Times New Roman" pitchFamily="18" charset="0"/>
              </a:rPr>
              <a:t> &amp; Password Login</a:t>
            </a:r>
            <a:r>
              <a:rPr lang="en-US" dirty="0">
                <a:latin typeface="Times New Roman" panose="02020603050405020304" pitchFamily="18" charset="0"/>
                <a:cs typeface="Times New Roman" pitchFamily="18" charset="0"/>
              </a:rPr>
              <a:t>= 0.20</a:t>
            </a:r>
          </a:p>
        </p:txBody>
      </p:sp>
    </p:spTree>
    <p:extLst>
      <p:ext uri="{BB962C8B-B14F-4D97-AF65-F5344CB8AC3E}">
        <p14:creationId xmlns:p14="http://schemas.microsoft.com/office/powerpoint/2010/main" val="3173445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99"/>
        <p:cNvGrpSpPr/>
        <p:nvPr/>
      </p:nvGrpSpPr>
      <p:grpSpPr>
        <a:xfrm>
          <a:off x="0" y="0"/>
          <a:ext cx="0" cy="0"/>
          <a:chOff x="0" y="0"/>
          <a:chExt cx="0" cy="0"/>
        </a:xfrm>
      </p:grpSpPr>
      <p:sp>
        <p:nvSpPr>
          <p:cNvPr id="208" name="Google Shape;2533;p34"/>
          <p:cNvSpPr txBox="1">
            <a:spLocks noGrp="1"/>
          </p:cNvSpPr>
          <p:nvPr>
            <p:ph type="title"/>
          </p:nvPr>
        </p:nvSpPr>
        <p:spPr>
          <a:xfrm>
            <a:off x="457200" y="2926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Dataset</a:t>
            </a:r>
            <a:endParaRPr dirty="0"/>
          </a:p>
        </p:txBody>
      </p:sp>
      <p:graphicFrame>
        <p:nvGraphicFramePr>
          <p:cNvPr id="3" name="Table 2">
            <a:extLst>
              <a:ext uri="{FF2B5EF4-FFF2-40B4-BE49-F238E27FC236}">
                <a16:creationId xmlns:a16="http://schemas.microsoft.com/office/drawing/2014/main" id="{645F5E21-6EF7-4000-ADFF-0FF579FD4E1B}"/>
              </a:ext>
            </a:extLst>
          </p:cNvPr>
          <p:cNvGraphicFramePr>
            <a:graphicFrameLocks noGrp="1"/>
          </p:cNvGraphicFramePr>
          <p:nvPr>
            <p:extLst>
              <p:ext uri="{D42A27DB-BD31-4B8C-83A1-F6EECF244321}">
                <p14:modId xmlns:p14="http://schemas.microsoft.com/office/powerpoint/2010/main" val="1098611252"/>
              </p:ext>
            </p:extLst>
          </p:nvPr>
        </p:nvGraphicFramePr>
        <p:xfrm>
          <a:off x="1938337" y="1358537"/>
          <a:ext cx="5520555" cy="1788180"/>
        </p:xfrm>
        <a:graphic>
          <a:graphicData uri="http://schemas.openxmlformats.org/drawingml/2006/table">
            <a:tbl>
              <a:tblPr firstRow="1" firstCol="1" bandRow="1">
                <a:tableStyleId>{686B647C-30D0-43FB-8F13-F78F777E0CD8}</a:tableStyleId>
              </a:tblPr>
              <a:tblGrid>
                <a:gridCol w="1840185">
                  <a:extLst>
                    <a:ext uri="{9D8B030D-6E8A-4147-A177-3AD203B41FA5}">
                      <a16:colId xmlns:a16="http://schemas.microsoft.com/office/drawing/2014/main" val="1364140807"/>
                    </a:ext>
                  </a:extLst>
                </a:gridCol>
                <a:gridCol w="1840185">
                  <a:extLst>
                    <a:ext uri="{9D8B030D-6E8A-4147-A177-3AD203B41FA5}">
                      <a16:colId xmlns:a16="http://schemas.microsoft.com/office/drawing/2014/main" val="902171858"/>
                    </a:ext>
                  </a:extLst>
                </a:gridCol>
                <a:gridCol w="1840185">
                  <a:extLst>
                    <a:ext uri="{9D8B030D-6E8A-4147-A177-3AD203B41FA5}">
                      <a16:colId xmlns:a16="http://schemas.microsoft.com/office/drawing/2014/main" val="129595851"/>
                    </a:ext>
                  </a:extLst>
                </a:gridCol>
              </a:tblGrid>
              <a:tr h="532545">
                <a:tc>
                  <a:txBody>
                    <a:bodyPr/>
                    <a:lstStyle/>
                    <a:p>
                      <a:pPr algn="ctr">
                        <a:lnSpc>
                          <a:spcPct val="150000"/>
                        </a:lnSpc>
                        <a:spcAft>
                          <a:spcPts val="800"/>
                        </a:spcAft>
                        <a:tabLst>
                          <a:tab pos="5943600" algn="r"/>
                        </a:tabLst>
                      </a:pPr>
                      <a:r>
                        <a:rPr lang="en-US" sz="1200" kern="0" dirty="0">
                          <a:effectLst/>
                        </a:rPr>
                        <a:t>Year</a:t>
                      </a:r>
                      <a:endParaRPr lang="en-US" sz="1100" kern="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algn="ctr">
                        <a:lnSpc>
                          <a:spcPct val="150000"/>
                        </a:lnSpc>
                        <a:spcAft>
                          <a:spcPts val="800"/>
                        </a:spcAft>
                        <a:tabLst>
                          <a:tab pos="5943600" algn="r"/>
                        </a:tabLst>
                      </a:pPr>
                      <a:r>
                        <a:rPr lang="en-US" sz="1200" kern="0" dirty="0">
                          <a:solidFill>
                            <a:schemeClr val="tx1"/>
                          </a:solidFill>
                          <a:effectLst/>
                        </a:rPr>
                        <a:t>Complaints</a:t>
                      </a:r>
                      <a:endParaRPr lang="en-US" sz="1100" kern="100" dirty="0">
                        <a:solidFill>
                          <a:schemeClr val="tx1"/>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algn="ctr">
                        <a:lnSpc>
                          <a:spcPct val="150000"/>
                        </a:lnSpc>
                        <a:spcAft>
                          <a:spcPts val="800"/>
                        </a:spcAft>
                        <a:tabLst>
                          <a:tab pos="5943600" algn="r"/>
                        </a:tabLst>
                      </a:pPr>
                      <a:r>
                        <a:rPr lang="en-US" sz="1200" kern="0" dirty="0">
                          <a:effectLst/>
                        </a:rPr>
                        <a:t>Financial Losses(Billion)</a:t>
                      </a:r>
                      <a:endParaRPr lang="en-US" sz="1100" kern="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extLst>
                  <a:ext uri="{0D108BD9-81ED-4DB2-BD59-A6C34878D82A}">
                    <a16:rowId xmlns:a16="http://schemas.microsoft.com/office/drawing/2014/main" val="2618968788"/>
                  </a:ext>
                </a:extLst>
              </a:tr>
              <a:tr h="251127">
                <a:tc>
                  <a:txBody>
                    <a:bodyPr/>
                    <a:lstStyle/>
                    <a:p>
                      <a:pPr algn="ctr">
                        <a:lnSpc>
                          <a:spcPct val="150000"/>
                        </a:lnSpc>
                        <a:spcAft>
                          <a:spcPts val="800"/>
                        </a:spcAft>
                        <a:tabLst>
                          <a:tab pos="5943600" algn="r"/>
                        </a:tabLst>
                      </a:pPr>
                      <a:r>
                        <a:rPr lang="en-US" sz="1200" kern="0">
                          <a:effectLst/>
                        </a:rPr>
                        <a:t>2019</a:t>
                      </a:r>
                      <a:endParaRPr lang="en-US" sz="1100" kern="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algn="ctr">
                        <a:lnSpc>
                          <a:spcPct val="150000"/>
                        </a:lnSpc>
                        <a:spcAft>
                          <a:spcPts val="800"/>
                        </a:spcAft>
                      </a:pPr>
                      <a:r>
                        <a:rPr lang="en-US" sz="1200" kern="100">
                          <a:effectLst/>
                        </a:rPr>
                        <a:t>467361</a:t>
                      </a:r>
                      <a:endParaRPr lang="en-US" sz="1100" kern="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algn="ctr">
                        <a:lnSpc>
                          <a:spcPct val="150000"/>
                        </a:lnSpc>
                        <a:spcAft>
                          <a:spcPts val="800"/>
                        </a:spcAft>
                        <a:tabLst>
                          <a:tab pos="5943600" algn="r"/>
                        </a:tabLst>
                      </a:pPr>
                      <a:r>
                        <a:rPr lang="en-US" sz="1200" kern="0">
                          <a:effectLst/>
                        </a:rPr>
                        <a:t>$3.5</a:t>
                      </a:r>
                      <a:endParaRPr lang="en-US" sz="1100" kern="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extLst>
                  <a:ext uri="{0D108BD9-81ED-4DB2-BD59-A6C34878D82A}">
                    <a16:rowId xmlns:a16="http://schemas.microsoft.com/office/drawing/2014/main" val="1932744153"/>
                  </a:ext>
                </a:extLst>
              </a:tr>
              <a:tr h="251127">
                <a:tc>
                  <a:txBody>
                    <a:bodyPr/>
                    <a:lstStyle/>
                    <a:p>
                      <a:pPr algn="ctr">
                        <a:lnSpc>
                          <a:spcPct val="150000"/>
                        </a:lnSpc>
                        <a:spcAft>
                          <a:spcPts val="800"/>
                        </a:spcAft>
                        <a:tabLst>
                          <a:tab pos="5943600" algn="r"/>
                        </a:tabLst>
                      </a:pPr>
                      <a:r>
                        <a:rPr lang="en-US" sz="1200" kern="0">
                          <a:effectLst/>
                        </a:rPr>
                        <a:t>2020</a:t>
                      </a:r>
                      <a:endParaRPr lang="en-US" sz="1100" kern="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algn="ctr">
                        <a:lnSpc>
                          <a:spcPct val="150000"/>
                        </a:lnSpc>
                        <a:spcAft>
                          <a:spcPts val="800"/>
                        </a:spcAft>
                        <a:tabLst>
                          <a:tab pos="5943600" algn="r"/>
                        </a:tabLst>
                      </a:pPr>
                      <a:r>
                        <a:rPr lang="en-US" sz="1200" kern="100">
                          <a:effectLst/>
                        </a:rPr>
                        <a:t>791790 </a:t>
                      </a:r>
                      <a:endParaRPr lang="en-US" sz="1100" kern="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algn="ctr">
                        <a:lnSpc>
                          <a:spcPct val="150000"/>
                        </a:lnSpc>
                        <a:spcAft>
                          <a:spcPts val="800"/>
                        </a:spcAft>
                        <a:tabLst>
                          <a:tab pos="5943600" algn="r"/>
                        </a:tabLst>
                      </a:pPr>
                      <a:r>
                        <a:rPr lang="en-US" sz="1200" kern="0">
                          <a:effectLst/>
                        </a:rPr>
                        <a:t>$4.2</a:t>
                      </a:r>
                      <a:endParaRPr lang="en-US" sz="1100" kern="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extLst>
                  <a:ext uri="{0D108BD9-81ED-4DB2-BD59-A6C34878D82A}">
                    <a16:rowId xmlns:a16="http://schemas.microsoft.com/office/drawing/2014/main" val="407562289"/>
                  </a:ext>
                </a:extLst>
              </a:tr>
              <a:tr h="251127">
                <a:tc>
                  <a:txBody>
                    <a:bodyPr/>
                    <a:lstStyle/>
                    <a:p>
                      <a:pPr algn="ctr">
                        <a:lnSpc>
                          <a:spcPct val="150000"/>
                        </a:lnSpc>
                        <a:spcAft>
                          <a:spcPts val="800"/>
                        </a:spcAft>
                        <a:tabLst>
                          <a:tab pos="5943600" algn="r"/>
                        </a:tabLst>
                      </a:pPr>
                      <a:r>
                        <a:rPr lang="en-US" sz="1200" kern="0">
                          <a:effectLst/>
                        </a:rPr>
                        <a:t>2021</a:t>
                      </a:r>
                      <a:endParaRPr lang="en-US" sz="1100" kern="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algn="ctr">
                        <a:lnSpc>
                          <a:spcPct val="150000"/>
                        </a:lnSpc>
                        <a:spcAft>
                          <a:spcPts val="800"/>
                        </a:spcAft>
                        <a:tabLst>
                          <a:tab pos="5943600" algn="r"/>
                        </a:tabLst>
                      </a:pPr>
                      <a:r>
                        <a:rPr lang="en-US" sz="1200" kern="0">
                          <a:effectLst/>
                        </a:rPr>
                        <a:t>847376</a:t>
                      </a:r>
                      <a:endParaRPr lang="en-US" sz="1100" kern="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algn="ctr">
                        <a:lnSpc>
                          <a:spcPct val="150000"/>
                        </a:lnSpc>
                        <a:spcAft>
                          <a:spcPts val="800"/>
                        </a:spcAft>
                        <a:tabLst>
                          <a:tab pos="5943600" algn="r"/>
                        </a:tabLst>
                      </a:pPr>
                      <a:r>
                        <a:rPr lang="en-US" sz="1200" kern="0">
                          <a:effectLst/>
                        </a:rPr>
                        <a:t>$6.9</a:t>
                      </a:r>
                      <a:endParaRPr lang="en-US" sz="1100" kern="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extLst>
                  <a:ext uri="{0D108BD9-81ED-4DB2-BD59-A6C34878D82A}">
                    <a16:rowId xmlns:a16="http://schemas.microsoft.com/office/drawing/2014/main" val="21307306"/>
                  </a:ext>
                </a:extLst>
              </a:tr>
              <a:tr h="251127">
                <a:tc>
                  <a:txBody>
                    <a:bodyPr/>
                    <a:lstStyle/>
                    <a:p>
                      <a:pPr algn="ctr">
                        <a:lnSpc>
                          <a:spcPct val="150000"/>
                        </a:lnSpc>
                        <a:spcAft>
                          <a:spcPts val="800"/>
                        </a:spcAft>
                        <a:tabLst>
                          <a:tab pos="5943600" algn="r"/>
                        </a:tabLst>
                      </a:pPr>
                      <a:r>
                        <a:rPr lang="en-US" sz="1200" kern="0">
                          <a:effectLst/>
                        </a:rPr>
                        <a:t>2022</a:t>
                      </a:r>
                      <a:endParaRPr lang="en-US" sz="1100" kern="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algn="ctr">
                        <a:lnSpc>
                          <a:spcPct val="150000"/>
                        </a:lnSpc>
                        <a:spcAft>
                          <a:spcPts val="800"/>
                        </a:spcAft>
                        <a:tabLst>
                          <a:tab pos="5943600" algn="r"/>
                        </a:tabLst>
                      </a:pPr>
                      <a:r>
                        <a:rPr lang="en-US" sz="1200" kern="0">
                          <a:effectLst/>
                        </a:rPr>
                        <a:t>800944</a:t>
                      </a:r>
                      <a:endParaRPr lang="en-US" sz="1100" kern="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algn="ctr">
                        <a:lnSpc>
                          <a:spcPct val="150000"/>
                        </a:lnSpc>
                        <a:spcAft>
                          <a:spcPts val="800"/>
                        </a:spcAft>
                        <a:tabLst>
                          <a:tab pos="5943600" algn="r"/>
                        </a:tabLst>
                      </a:pPr>
                      <a:r>
                        <a:rPr lang="en-US" sz="1200" kern="0">
                          <a:effectLst/>
                        </a:rPr>
                        <a:t>$10.3</a:t>
                      </a:r>
                      <a:endParaRPr lang="en-US" sz="1100" kern="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extLst>
                  <a:ext uri="{0D108BD9-81ED-4DB2-BD59-A6C34878D82A}">
                    <a16:rowId xmlns:a16="http://schemas.microsoft.com/office/drawing/2014/main" val="3954965971"/>
                  </a:ext>
                </a:extLst>
              </a:tr>
              <a:tr h="251127">
                <a:tc>
                  <a:txBody>
                    <a:bodyPr/>
                    <a:lstStyle/>
                    <a:p>
                      <a:pPr algn="ctr">
                        <a:lnSpc>
                          <a:spcPct val="150000"/>
                        </a:lnSpc>
                        <a:spcAft>
                          <a:spcPts val="800"/>
                        </a:spcAft>
                        <a:tabLst>
                          <a:tab pos="5943600" algn="r"/>
                        </a:tabLst>
                      </a:pPr>
                      <a:r>
                        <a:rPr lang="en-US" sz="1200" kern="0">
                          <a:effectLst/>
                        </a:rPr>
                        <a:t>2023</a:t>
                      </a:r>
                      <a:endParaRPr lang="en-US" sz="1100" kern="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algn="ctr">
                        <a:lnSpc>
                          <a:spcPct val="150000"/>
                        </a:lnSpc>
                        <a:spcAft>
                          <a:spcPts val="800"/>
                        </a:spcAft>
                        <a:tabLst>
                          <a:tab pos="5943600" algn="r"/>
                        </a:tabLst>
                      </a:pPr>
                      <a:r>
                        <a:rPr lang="en-US" sz="1200" kern="0">
                          <a:effectLst/>
                        </a:rPr>
                        <a:t>880418</a:t>
                      </a:r>
                      <a:endParaRPr lang="en-US" sz="1100" kern="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algn="ctr">
                        <a:lnSpc>
                          <a:spcPct val="150000"/>
                        </a:lnSpc>
                        <a:spcAft>
                          <a:spcPts val="800"/>
                        </a:spcAft>
                        <a:tabLst>
                          <a:tab pos="5943600" algn="r"/>
                        </a:tabLst>
                      </a:pPr>
                      <a:r>
                        <a:rPr lang="en-US" sz="1200" kern="0" dirty="0">
                          <a:effectLst/>
                        </a:rPr>
                        <a:t>$12.5</a:t>
                      </a:r>
                      <a:endParaRPr lang="en-US" sz="1100" kern="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extLst>
                  <a:ext uri="{0D108BD9-81ED-4DB2-BD59-A6C34878D82A}">
                    <a16:rowId xmlns:a16="http://schemas.microsoft.com/office/drawing/2014/main" val="921782258"/>
                  </a:ext>
                </a:extLst>
              </a:tr>
            </a:tbl>
          </a:graphicData>
        </a:graphic>
      </p:graphicFrame>
      <p:sp>
        <p:nvSpPr>
          <p:cNvPr id="4" name="TextBox 3">
            <a:extLst>
              <a:ext uri="{FF2B5EF4-FFF2-40B4-BE49-F238E27FC236}">
                <a16:creationId xmlns:a16="http://schemas.microsoft.com/office/drawing/2014/main" id="{8324CB14-2276-2F5F-4F19-06D7B96528FD}"/>
              </a:ext>
            </a:extLst>
          </p:cNvPr>
          <p:cNvSpPr txBox="1"/>
          <p:nvPr/>
        </p:nvSpPr>
        <p:spPr>
          <a:xfrm>
            <a:off x="2592977" y="3247244"/>
            <a:ext cx="4572000" cy="307777"/>
          </a:xfrm>
          <a:prstGeom prst="rect">
            <a:avLst/>
          </a:prstGeom>
          <a:noFill/>
        </p:spPr>
        <p:txBody>
          <a:bodyPr wrap="square">
            <a:spAutoFit/>
          </a:bodyPr>
          <a:lstStyle/>
          <a:p>
            <a:r>
              <a:rPr lang="en-US" kern="100" dirty="0">
                <a:latin typeface="Times New Roman" panose="02020603050405020304" pitchFamily="18" charset="0"/>
                <a:ea typeface="Calibri" panose="020F0502020204030204" pitchFamily="34" charset="0"/>
                <a:cs typeface="Times New Roman" panose="02020603050405020304" pitchFamily="18" charset="0"/>
              </a:rPr>
              <a:t>FBI’s Internet Crime Complain Center(IC3) Annual Report </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99"/>
        <p:cNvGrpSpPr/>
        <p:nvPr/>
      </p:nvGrpSpPr>
      <p:grpSpPr>
        <a:xfrm>
          <a:off x="0" y="0"/>
          <a:ext cx="0" cy="0"/>
          <a:chOff x="0" y="0"/>
          <a:chExt cx="0" cy="0"/>
        </a:xfrm>
      </p:grpSpPr>
      <p:sp>
        <p:nvSpPr>
          <p:cNvPr id="208" name="Google Shape;2533;p34"/>
          <p:cNvSpPr txBox="1">
            <a:spLocks noGrp="1"/>
          </p:cNvSpPr>
          <p:nvPr>
            <p:ph type="title"/>
          </p:nvPr>
        </p:nvSpPr>
        <p:spPr>
          <a:xfrm>
            <a:off x="457200" y="16239"/>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solidFill>
                  <a:srgbClr val="002060"/>
                </a:solidFill>
                <a:latin typeface="Times New Roman" panose="02020603050405020304" pitchFamily="18" charset="0"/>
                <a:cs typeface="Times New Roman" panose="02020603050405020304" pitchFamily="18" charset="0"/>
              </a:rPr>
              <a:t>Time series analysis for Losses</a:t>
            </a:r>
            <a:br>
              <a:rPr lang="en" sz="2000" dirty="0">
                <a:solidFill>
                  <a:srgbClr val="002060"/>
                </a:solidFill>
                <a:latin typeface="Times New Roman" panose="02020603050405020304" pitchFamily="18" charset="0"/>
                <a:cs typeface="Times New Roman" panose="02020603050405020304" pitchFamily="18" charset="0"/>
              </a:rPr>
            </a:br>
            <a:r>
              <a:rPr lang="en" sz="1400" dirty="0">
                <a:solidFill>
                  <a:srgbClr val="002060"/>
                </a:solidFill>
                <a:latin typeface="Times New Roman" panose="02020603050405020304" pitchFamily="18" charset="0"/>
                <a:cs typeface="Times New Roman" panose="02020603050405020304" pitchFamily="18" charset="0"/>
              </a:rPr>
              <a:t>(using Least Square method)</a:t>
            </a:r>
            <a:endParaRPr sz="1400" dirty="0">
              <a:solidFill>
                <a:srgbClr val="00206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E97D37FB-5060-8D94-38EE-23AEC49083F0}"/>
              </a:ext>
            </a:extLst>
          </p:cNvPr>
          <p:cNvPicPr>
            <a:picLocks noChangeAspect="1"/>
          </p:cNvPicPr>
          <p:nvPr/>
        </p:nvPicPr>
        <p:blipFill>
          <a:blip r:embed="rId3"/>
          <a:stretch>
            <a:fillRect/>
          </a:stretch>
        </p:blipFill>
        <p:spPr>
          <a:xfrm rot="16200000">
            <a:off x="1486884" y="366227"/>
            <a:ext cx="3062789" cy="4083719"/>
          </a:xfrm>
          <a:prstGeom prst="rect">
            <a:avLst/>
          </a:prstGeom>
        </p:spPr>
      </p:pic>
      <p:pic>
        <p:nvPicPr>
          <p:cNvPr id="7" name="Picture 6">
            <a:extLst>
              <a:ext uri="{FF2B5EF4-FFF2-40B4-BE49-F238E27FC236}">
                <a16:creationId xmlns:a16="http://schemas.microsoft.com/office/drawing/2014/main" id="{4E049A9F-6E75-5EE2-5187-D933FC80030F}"/>
              </a:ext>
            </a:extLst>
          </p:cNvPr>
          <p:cNvPicPr>
            <a:picLocks noChangeAspect="1"/>
          </p:cNvPicPr>
          <p:nvPr/>
        </p:nvPicPr>
        <p:blipFill>
          <a:blip r:embed="rId4"/>
          <a:stretch>
            <a:fillRect/>
          </a:stretch>
        </p:blipFill>
        <p:spPr>
          <a:xfrm>
            <a:off x="5709522" y="876691"/>
            <a:ext cx="2297092" cy="3062790"/>
          </a:xfrm>
          <a:prstGeom prst="rect">
            <a:avLst/>
          </a:prstGeom>
        </p:spPr>
      </p:pic>
    </p:spTree>
    <p:extLst>
      <p:ext uri="{BB962C8B-B14F-4D97-AF65-F5344CB8AC3E}">
        <p14:creationId xmlns:p14="http://schemas.microsoft.com/office/powerpoint/2010/main" val="1905338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99"/>
        <p:cNvGrpSpPr/>
        <p:nvPr/>
      </p:nvGrpSpPr>
      <p:grpSpPr>
        <a:xfrm>
          <a:off x="0" y="0"/>
          <a:ext cx="0" cy="0"/>
          <a:chOff x="0" y="0"/>
          <a:chExt cx="0" cy="0"/>
        </a:xfrm>
      </p:grpSpPr>
      <p:sp>
        <p:nvSpPr>
          <p:cNvPr id="208" name="Google Shape;2533;p34"/>
          <p:cNvSpPr txBox="1">
            <a:spLocks noGrp="1"/>
          </p:cNvSpPr>
          <p:nvPr>
            <p:ph type="title"/>
          </p:nvPr>
        </p:nvSpPr>
        <p:spPr>
          <a:xfrm>
            <a:off x="457200" y="16239"/>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solidFill>
                  <a:srgbClr val="002060"/>
                </a:solidFill>
                <a:latin typeface="Times New Roman" panose="02020603050405020304" pitchFamily="18" charset="0"/>
                <a:cs typeface="Times New Roman" panose="02020603050405020304" pitchFamily="18" charset="0"/>
              </a:rPr>
              <a:t>Time series analysis for Complaints</a:t>
            </a:r>
            <a:br>
              <a:rPr lang="en" sz="2000" dirty="0">
                <a:solidFill>
                  <a:srgbClr val="002060"/>
                </a:solidFill>
                <a:latin typeface="Times New Roman" panose="02020603050405020304" pitchFamily="18" charset="0"/>
                <a:cs typeface="Times New Roman" panose="02020603050405020304" pitchFamily="18" charset="0"/>
              </a:rPr>
            </a:br>
            <a:r>
              <a:rPr lang="en" sz="1400" dirty="0">
                <a:solidFill>
                  <a:srgbClr val="002060"/>
                </a:solidFill>
                <a:latin typeface="Times New Roman" panose="02020603050405020304" pitchFamily="18" charset="0"/>
                <a:cs typeface="Times New Roman" panose="02020603050405020304" pitchFamily="18" charset="0"/>
              </a:rPr>
              <a:t>(using Least Square method)</a:t>
            </a:r>
            <a:endParaRPr sz="1400" dirty="0">
              <a:solidFill>
                <a:srgbClr val="00206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BAF0E32-F215-1C1E-4ABB-367548D3F821}"/>
              </a:ext>
            </a:extLst>
          </p:cNvPr>
          <p:cNvPicPr>
            <a:picLocks noChangeAspect="1"/>
          </p:cNvPicPr>
          <p:nvPr/>
        </p:nvPicPr>
        <p:blipFill>
          <a:blip r:embed="rId3"/>
          <a:stretch>
            <a:fillRect/>
          </a:stretch>
        </p:blipFill>
        <p:spPr>
          <a:xfrm>
            <a:off x="457200" y="1048896"/>
            <a:ext cx="4060944" cy="3045708"/>
          </a:xfrm>
          <a:prstGeom prst="rect">
            <a:avLst/>
          </a:prstGeom>
        </p:spPr>
      </p:pic>
      <p:pic>
        <p:nvPicPr>
          <p:cNvPr id="6" name="Picture 5">
            <a:extLst>
              <a:ext uri="{FF2B5EF4-FFF2-40B4-BE49-F238E27FC236}">
                <a16:creationId xmlns:a16="http://schemas.microsoft.com/office/drawing/2014/main" id="{20C8F594-75EF-B5FA-5C0A-939F3755DC9A}"/>
              </a:ext>
            </a:extLst>
          </p:cNvPr>
          <p:cNvPicPr>
            <a:picLocks noChangeAspect="1"/>
          </p:cNvPicPr>
          <p:nvPr/>
        </p:nvPicPr>
        <p:blipFill>
          <a:blip r:embed="rId4"/>
          <a:stretch>
            <a:fillRect/>
          </a:stretch>
        </p:blipFill>
        <p:spPr>
          <a:xfrm>
            <a:off x="4680284" y="1069306"/>
            <a:ext cx="4006516" cy="3004887"/>
          </a:xfrm>
          <a:prstGeom prst="rect">
            <a:avLst/>
          </a:prstGeom>
        </p:spPr>
      </p:pic>
    </p:spTree>
    <p:extLst>
      <p:ext uri="{BB962C8B-B14F-4D97-AF65-F5344CB8AC3E}">
        <p14:creationId xmlns:p14="http://schemas.microsoft.com/office/powerpoint/2010/main" val="3888603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5E111D-7B13-4B0A-8D4D-0306EBEA0F8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16</a:t>
            </a:fld>
            <a:endParaRPr lang="en"/>
          </a:p>
        </p:txBody>
      </p:sp>
      <p:sp>
        <p:nvSpPr>
          <p:cNvPr id="3" name="TextBox 2">
            <a:extLst>
              <a:ext uri="{FF2B5EF4-FFF2-40B4-BE49-F238E27FC236}">
                <a16:creationId xmlns:a16="http://schemas.microsoft.com/office/drawing/2014/main" id="{E9B5BD95-42E7-4649-BAE3-5C0B5865090C}"/>
              </a:ext>
            </a:extLst>
          </p:cNvPr>
          <p:cNvSpPr txBox="1"/>
          <p:nvPr/>
        </p:nvSpPr>
        <p:spPr>
          <a:xfrm>
            <a:off x="3605225" y="166983"/>
            <a:ext cx="1871025" cy="400110"/>
          </a:xfrm>
          <a:prstGeom prst="rect">
            <a:avLst/>
          </a:prstGeom>
          <a:noFill/>
        </p:spPr>
        <p:txBody>
          <a:bodyPr wrap="none" rtlCol="0">
            <a:spAutoFit/>
          </a:bodyPr>
          <a:lstStyle/>
          <a:p>
            <a:r>
              <a:rPr lang="en" sz="2000" b="1" dirty="0">
                <a:solidFill>
                  <a:srgbClr val="002060"/>
                </a:solidFill>
                <a:latin typeface="Times New Roman" panose="02020603050405020304" pitchFamily="18" charset="0"/>
                <a:cs typeface="Times New Roman" panose="02020603050405020304" pitchFamily="18" charset="0"/>
              </a:rPr>
              <a:t>Result Analysis</a:t>
            </a:r>
            <a:endParaRPr lang="en-US" sz="2000" b="1" dirty="0">
              <a:solidFill>
                <a:srgbClr val="002060"/>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18F77371-9F33-4B38-9711-4422F71C560F}"/>
              </a:ext>
            </a:extLst>
          </p:cNvPr>
          <p:cNvSpPr txBox="1"/>
          <p:nvPr/>
        </p:nvSpPr>
        <p:spPr>
          <a:xfrm>
            <a:off x="1958413" y="1987178"/>
            <a:ext cx="5337175" cy="461665"/>
          </a:xfrm>
          <a:prstGeom prst="rect">
            <a:avLst/>
          </a:prstGeom>
          <a:noFill/>
        </p:spPr>
        <p:txBody>
          <a:bodyPr wrap="square" rtlCol="0">
            <a:spAutoFit/>
          </a:bodyPr>
          <a:lstStyle/>
          <a:p>
            <a:pPr algn="ctr"/>
            <a:r>
              <a:rPr lang="en-US" sz="1200" b="1" i="0" u="none" strike="noStrike" baseline="0" dirty="0">
                <a:latin typeface="Times New Roman" panose="02020603050405020304" pitchFamily="18" charset="0"/>
                <a:cs typeface="Times New Roman" panose="02020603050405020304" pitchFamily="18" charset="0"/>
              </a:rPr>
              <a:t>Table </a:t>
            </a:r>
            <a:r>
              <a:rPr lang="en-US" sz="1200" b="1" dirty="0">
                <a:latin typeface="Times New Roman" panose="02020603050405020304" pitchFamily="18" charset="0"/>
                <a:cs typeface="Times New Roman" panose="02020603050405020304" pitchFamily="18" charset="0"/>
              </a:rPr>
              <a:t>:</a:t>
            </a:r>
            <a:r>
              <a:rPr lang="en-US" sz="1200" b="1" i="0" u="none" strike="noStrike" baseline="0" dirty="0">
                <a:latin typeface="Times New Roman" panose="02020603050405020304" pitchFamily="18" charset="0"/>
                <a:cs typeface="Times New Roman" panose="02020603050405020304" pitchFamily="18" charset="0"/>
              </a:rPr>
              <a:t> Trend equation, R square, Mean, Standard Deviation, Standard Error for observed</a:t>
            </a:r>
            <a:r>
              <a:rPr lang="en-US" sz="1200" b="1" i="0" u="none" strike="noStrike" dirty="0">
                <a:latin typeface="Times New Roman" panose="02020603050405020304" pitchFamily="18" charset="0"/>
                <a:cs typeface="Times New Roman" panose="02020603050405020304" pitchFamily="18" charset="0"/>
              </a:rPr>
              <a:t> Losses of (2019-2023)</a:t>
            </a:r>
            <a:endParaRPr lang="en-US" sz="1200" b="1" dirty="0">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18BCBAC6-33A3-18D7-D17B-1E1FC6758DE1}"/>
              </a:ext>
            </a:extLst>
          </p:cNvPr>
          <p:cNvGraphicFramePr>
            <a:graphicFrameLocks noGrp="1"/>
          </p:cNvGraphicFramePr>
          <p:nvPr>
            <p:extLst>
              <p:ext uri="{D42A27DB-BD31-4B8C-83A1-F6EECF244321}">
                <p14:modId xmlns:p14="http://schemas.microsoft.com/office/powerpoint/2010/main" val="713193741"/>
              </p:ext>
            </p:extLst>
          </p:nvPr>
        </p:nvGraphicFramePr>
        <p:xfrm>
          <a:off x="1872149" y="945623"/>
          <a:ext cx="5337175" cy="947103"/>
        </p:xfrm>
        <a:graphic>
          <a:graphicData uri="http://schemas.openxmlformats.org/drawingml/2006/table">
            <a:tbl>
              <a:tblPr firstRow="1" firstCol="1" bandRow="1">
                <a:tableStyleId>{686B647C-30D0-43FB-8F13-F78F777E0CD8}</a:tableStyleId>
              </a:tblPr>
              <a:tblGrid>
                <a:gridCol w="1235075">
                  <a:extLst>
                    <a:ext uri="{9D8B030D-6E8A-4147-A177-3AD203B41FA5}">
                      <a16:colId xmlns:a16="http://schemas.microsoft.com/office/drawing/2014/main" val="3984889329"/>
                    </a:ext>
                  </a:extLst>
                </a:gridCol>
                <a:gridCol w="1065530">
                  <a:extLst>
                    <a:ext uri="{9D8B030D-6E8A-4147-A177-3AD203B41FA5}">
                      <a16:colId xmlns:a16="http://schemas.microsoft.com/office/drawing/2014/main" val="3079925620"/>
                    </a:ext>
                  </a:extLst>
                </a:gridCol>
                <a:gridCol w="1019810">
                  <a:extLst>
                    <a:ext uri="{9D8B030D-6E8A-4147-A177-3AD203B41FA5}">
                      <a16:colId xmlns:a16="http://schemas.microsoft.com/office/drawing/2014/main" val="3877642388"/>
                    </a:ext>
                  </a:extLst>
                </a:gridCol>
                <a:gridCol w="1033145">
                  <a:extLst>
                    <a:ext uri="{9D8B030D-6E8A-4147-A177-3AD203B41FA5}">
                      <a16:colId xmlns:a16="http://schemas.microsoft.com/office/drawing/2014/main" val="3826823990"/>
                    </a:ext>
                  </a:extLst>
                </a:gridCol>
                <a:gridCol w="983615">
                  <a:extLst>
                    <a:ext uri="{9D8B030D-6E8A-4147-A177-3AD203B41FA5}">
                      <a16:colId xmlns:a16="http://schemas.microsoft.com/office/drawing/2014/main" val="1263140868"/>
                    </a:ext>
                  </a:extLst>
                </a:gridCol>
              </a:tblGrid>
              <a:tr h="336550">
                <a:tc>
                  <a:txBody>
                    <a:bodyPr/>
                    <a:lstStyle/>
                    <a:p>
                      <a:pPr algn="ctr">
                        <a:lnSpc>
                          <a:spcPct val="150000"/>
                        </a:lnSpc>
                        <a:spcAft>
                          <a:spcPts val="800"/>
                        </a:spcAft>
                        <a:tabLst>
                          <a:tab pos="5943600" algn="r"/>
                        </a:tabLst>
                      </a:pPr>
                      <a:r>
                        <a:rPr lang="en-US" sz="1200" kern="0" dirty="0">
                          <a:solidFill>
                            <a:schemeClr val="tx1"/>
                          </a:solidFill>
                          <a:effectLst/>
                        </a:rPr>
                        <a:t>Trend Equation</a:t>
                      </a:r>
                      <a:endParaRPr lang="en-US" sz="1100" kern="100" dirty="0">
                        <a:solidFill>
                          <a:schemeClr val="tx1"/>
                        </a:solidFill>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algn="ctr">
                        <a:lnSpc>
                          <a:spcPct val="150000"/>
                        </a:lnSpc>
                        <a:spcAft>
                          <a:spcPts val="800"/>
                        </a:spcAft>
                        <a:tabLst>
                          <a:tab pos="5943600" algn="r"/>
                        </a:tabLst>
                      </a:pPr>
                      <a:r>
                        <a:rPr lang="en-US" sz="1200" kern="0" dirty="0">
                          <a:effectLst/>
                        </a:rPr>
                        <a:t>R square</a:t>
                      </a:r>
                      <a:endParaRPr lang="en-US" sz="1100" kern="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algn="ctr">
                        <a:lnSpc>
                          <a:spcPct val="150000"/>
                        </a:lnSpc>
                        <a:spcAft>
                          <a:spcPts val="800"/>
                        </a:spcAft>
                        <a:tabLst>
                          <a:tab pos="5943600" algn="r"/>
                        </a:tabLst>
                      </a:pPr>
                      <a:r>
                        <a:rPr lang="en-US" sz="1200" kern="0" dirty="0">
                          <a:effectLst/>
                        </a:rPr>
                        <a:t>Mean</a:t>
                      </a:r>
                      <a:endParaRPr lang="en-US" sz="1100" kern="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algn="ctr">
                        <a:lnSpc>
                          <a:spcPct val="150000"/>
                        </a:lnSpc>
                        <a:spcAft>
                          <a:spcPts val="800"/>
                        </a:spcAft>
                        <a:tabLst>
                          <a:tab pos="5943600" algn="r"/>
                        </a:tabLst>
                      </a:pPr>
                      <a:r>
                        <a:rPr lang="en-US" sz="1200" kern="0" dirty="0">
                          <a:effectLst/>
                        </a:rPr>
                        <a:t>Standard Deviation</a:t>
                      </a:r>
                      <a:endParaRPr lang="en-US" sz="1100" kern="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algn="ctr">
                        <a:lnSpc>
                          <a:spcPct val="150000"/>
                        </a:lnSpc>
                        <a:spcAft>
                          <a:spcPts val="800"/>
                        </a:spcAft>
                        <a:tabLst>
                          <a:tab pos="5943600" algn="r"/>
                        </a:tabLst>
                      </a:pPr>
                      <a:r>
                        <a:rPr lang="en-US" sz="1200" kern="0" dirty="0">
                          <a:effectLst/>
                        </a:rPr>
                        <a:t>Standard </a:t>
                      </a:r>
                      <a:endParaRPr lang="en-US" sz="1100" kern="100" dirty="0">
                        <a:effectLst/>
                      </a:endParaRPr>
                    </a:p>
                    <a:p>
                      <a:pPr algn="ctr">
                        <a:lnSpc>
                          <a:spcPct val="150000"/>
                        </a:lnSpc>
                        <a:spcAft>
                          <a:spcPts val="800"/>
                        </a:spcAft>
                        <a:tabLst>
                          <a:tab pos="5943600" algn="r"/>
                        </a:tabLst>
                      </a:pPr>
                      <a:r>
                        <a:rPr lang="en-US" sz="1200" kern="0" dirty="0">
                          <a:effectLst/>
                        </a:rPr>
                        <a:t>Error</a:t>
                      </a:r>
                      <a:endParaRPr lang="en-US" sz="1100" kern="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extLst>
                  <a:ext uri="{0D108BD9-81ED-4DB2-BD59-A6C34878D82A}">
                    <a16:rowId xmlns:a16="http://schemas.microsoft.com/office/drawing/2014/main" val="1632241741"/>
                  </a:ext>
                </a:extLst>
              </a:tr>
              <a:tr h="326390">
                <a:tc>
                  <a:txBody>
                    <a:bodyPr/>
                    <a:lstStyle/>
                    <a:p>
                      <a:pPr algn="ctr">
                        <a:lnSpc>
                          <a:spcPct val="150000"/>
                        </a:lnSpc>
                        <a:spcAft>
                          <a:spcPts val="800"/>
                        </a:spcAft>
                        <a:tabLst>
                          <a:tab pos="5943600" algn="r"/>
                        </a:tabLst>
                      </a:pPr>
                      <a:r>
                        <a:rPr lang="en-US" sz="1200" kern="0" dirty="0">
                          <a:effectLst/>
                        </a:rPr>
                        <a:t>Y</a:t>
                      </a:r>
                      <a:r>
                        <a:rPr lang="en-US" sz="1200" kern="0" baseline="-25000" dirty="0">
                          <a:effectLst/>
                        </a:rPr>
                        <a:t>c</a:t>
                      </a:r>
                      <a:r>
                        <a:rPr lang="en-US" sz="1200" kern="0" dirty="0">
                          <a:effectLst/>
                        </a:rPr>
                        <a:t> = 7.48+2.41x</a:t>
                      </a:r>
                      <a:endParaRPr lang="en-US" sz="1100" kern="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algn="ctr">
                        <a:lnSpc>
                          <a:spcPct val="150000"/>
                        </a:lnSpc>
                        <a:spcAft>
                          <a:spcPts val="800"/>
                        </a:spcAft>
                        <a:tabLst>
                          <a:tab pos="5943600" algn="r"/>
                        </a:tabLst>
                      </a:pPr>
                      <a:r>
                        <a:rPr lang="en-US" sz="1200" kern="0">
                          <a:effectLst/>
                        </a:rPr>
                        <a:t>0.96</a:t>
                      </a:r>
                      <a:endParaRPr lang="en-US" sz="1100" kern="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algn="ctr">
                        <a:lnSpc>
                          <a:spcPct val="150000"/>
                        </a:lnSpc>
                        <a:spcAft>
                          <a:spcPts val="800"/>
                        </a:spcAft>
                        <a:tabLst>
                          <a:tab pos="5943600" algn="r"/>
                        </a:tabLst>
                      </a:pPr>
                      <a:r>
                        <a:rPr lang="en-US" sz="1200" kern="0">
                          <a:effectLst/>
                        </a:rPr>
                        <a:t>7.48</a:t>
                      </a:r>
                      <a:endParaRPr lang="en-US" sz="1100" kern="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algn="ctr">
                        <a:lnSpc>
                          <a:spcPct val="150000"/>
                        </a:lnSpc>
                        <a:spcAft>
                          <a:spcPts val="800"/>
                        </a:spcAft>
                        <a:tabLst>
                          <a:tab pos="5943600" algn="r"/>
                        </a:tabLst>
                      </a:pPr>
                      <a:r>
                        <a:rPr lang="en-US" sz="1200" kern="0">
                          <a:effectLst/>
                        </a:rPr>
                        <a:t>3.87</a:t>
                      </a:r>
                      <a:endParaRPr lang="en-US" sz="1100" kern="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algn="ctr">
                        <a:lnSpc>
                          <a:spcPct val="150000"/>
                        </a:lnSpc>
                        <a:spcAft>
                          <a:spcPts val="800"/>
                        </a:spcAft>
                        <a:tabLst>
                          <a:tab pos="5943600" algn="r"/>
                        </a:tabLst>
                      </a:pPr>
                      <a:r>
                        <a:rPr lang="en-US" sz="1200" kern="0" dirty="0">
                          <a:effectLst/>
                        </a:rPr>
                        <a:t>1.73</a:t>
                      </a:r>
                      <a:endParaRPr lang="en-US" sz="1100" kern="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extLst>
                  <a:ext uri="{0D108BD9-81ED-4DB2-BD59-A6C34878D82A}">
                    <a16:rowId xmlns:a16="http://schemas.microsoft.com/office/drawing/2014/main" val="4161365495"/>
                  </a:ext>
                </a:extLst>
              </a:tr>
            </a:tbl>
          </a:graphicData>
        </a:graphic>
      </p:graphicFrame>
      <p:graphicFrame>
        <p:nvGraphicFramePr>
          <p:cNvPr id="5" name="Table 4">
            <a:extLst>
              <a:ext uri="{FF2B5EF4-FFF2-40B4-BE49-F238E27FC236}">
                <a16:creationId xmlns:a16="http://schemas.microsoft.com/office/drawing/2014/main" id="{775BAF4C-23E5-7D54-8760-370FC990781C}"/>
              </a:ext>
            </a:extLst>
          </p:cNvPr>
          <p:cNvGraphicFramePr>
            <a:graphicFrameLocks noGrp="1"/>
          </p:cNvGraphicFramePr>
          <p:nvPr>
            <p:extLst>
              <p:ext uri="{D42A27DB-BD31-4B8C-83A1-F6EECF244321}">
                <p14:modId xmlns:p14="http://schemas.microsoft.com/office/powerpoint/2010/main" val="66485093"/>
              </p:ext>
            </p:extLst>
          </p:nvPr>
        </p:nvGraphicFramePr>
        <p:xfrm>
          <a:off x="1871133" y="2571750"/>
          <a:ext cx="5626100" cy="1823085"/>
        </p:xfrm>
        <a:graphic>
          <a:graphicData uri="http://schemas.openxmlformats.org/drawingml/2006/table">
            <a:tbl>
              <a:tblPr firstRow="1" firstCol="1" bandRow="1">
                <a:tableStyleId>{686B647C-30D0-43FB-8F13-F78F777E0CD8}</a:tableStyleId>
              </a:tblPr>
              <a:tblGrid>
                <a:gridCol w="1410335">
                  <a:extLst>
                    <a:ext uri="{9D8B030D-6E8A-4147-A177-3AD203B41FA5}">
                      <a16:colId xmlns:a16="http://schemas.microsoft.com/office/drawing/2014/main" val="759295246"/>
                    </a:ext>
                  </a:extLst>
                </a:gridCol>
                <a:gridCol w="1425575">
                  <a:extLst>
                    <a:ext uri="{9D8B030D-6E8A-4147-A177-3AD203B41FA5}">
                      <a16:colId xmlns:a16="http://schemas.microsoft.com/office/drawing/2014/main" val="1338320169"/>
                    </a:ext>
                  </a:extLst>
                </a:gridCol>
                <a:gridCol w="2790190">
                  <a:extLst>
                    <a:ext uri="{9D8B030D-6E8A-4147-A177-3AD203B41FA5}">
                      <a16:colId xmlns:a16="http://schemas.microsoft.com/office/drawing/2014/main" val="2347711952"/>
                    </a:ext>
                  </a:extLst>
                </a:gridCol>
              </a:tblGrid>
              <a:tr h="311150">
                <a:tc>
                  <a:txBody>
                    <a:bodyPr/>
                    <a:lstStyle/>
                    <a:p>
                      <a:pPr algn="ctr">
                        <a:lnSpc>
                          <a:spcPct val="150000"/>
                        </a:lnSpc>
                        <a:spcAft>
                          <a:spcPts val="800"/>
                        </a:spcAft>
                      </a:pPr>
                      <a:r>
                        <a:rPr lang="en-US" sz="1200" kern="0" dirty="0">
                          <a:effectLst/>
                        </a:rPr>
                        <a:t>Year</a:t>
                      </a:r>
                      <a:endParaRPr lang="en-US" sz="1100" kern="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algn="ctr">
                        <a:lnSpc>
                          <a:spcPct val="150000"/>
                        </a:lnSpc>
                        <a:spcAft>
                          <a:spcPts val="800"/>
                        </a:spcAft>
                      </a:pPr>
                      <a:r>
                        <a:rPr lang="en-US" sz="1200" kern="0" dirty="0">
                          <a:effectLst/>
                        </a:rPr>
                        <a:t>Losses(Billion)</a:t>
                      </a:r>
                      <a:endParaRPr lang="en-US" sz="1100" kern="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algn="ctr">
                        <a:lnSpc>
                          <a:spcPct val="150000"/>
                        </a:lnSpc>
                        <a:spcAft>
                          <a:spcPts val="800"/>
                        </a:spcAft>
                      </a:pPr>
                      <a:r>
                        <a:rPr lang="en-US" sz="1200" kern="0" dirty="0">
                          <a:effectLst/>
                        </a:rPr>
                        <a:t>Trend Equation Value(y = a+bx)</a:t>
                      </a:r>
                      <a:endParaRPr lang="en-US" sz="1100" kern="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extLst>
                  <a:ext uri="{0D108BD9-81ED-4DB2-BD59-A6C34878D82A}">
                    <a16:rowId xmlns:a16="http://schemas.microsoft.com/office/drawing/2014/main" val="750976361"/>
                  </a:ext>
                </a:extLst>
              </a:tr>
              <a:tr h="311150">
                <a:tc>
                  <a:txBody>
                    <a:bodyPr/>
                    <a:lstStyle/>
                    <a:p>
                      <a:pPr algn="ctr">
                        <a:lnSpc>
                          <a:spcPct val="150000"/>
                        </a:lnSpc>
                        <a:spcAft>
                          <a:spcPts val="800"/>
                        </a:spcAft>
                      </a:pPr>
                      <a:r>
                        <a:rPr lang="en-US" sz="1200" kern="0">
                          <a:effectLst/>
                        </a:rPr>
                        <a:t>2019</a:t>
                      </a:r>
                      <a:endParaRPr lang="en-US" sz="1100" kern="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algn="ctr">
                        <a:lnSpc>
                          <a:spcPct val="150000"/>
                        </a:lnSpc>
                        <a:spcAft>
                          <a:spcPts val="800"/>
                        </a:spcAft>
                      </a:pPr>
                      <a:r>
                        <a:rPr lang="en-US" sz="1200" kern="0">
                          <a:effectLst/>
                        </a:rPr>
                        <a:t>$3.5</a:t>
                      </a:r>
                      <a:endParaRPr lang="en-US" sz="1100" kern="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algn="ctr">
                        <a:lnSpc>
                          <a:spcPct val="150000"/>
                        </a:lnSpc>
                        <a:spcAft>
                          <a:spcPts val="800"/>
                        </a:spcAft>
                      </a:pPr>
                      <a:r>
                        <a:rPr lang="en-US" sz="1200" kern="100">
                          <a:effectLst/>
                        </a:rPr>
                        <a:t>$2.66</a:t>
                      </a:r>
                      <a:endParaRPr lang="en-US" sz="1100" kern="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extLst>
                  <a:ext uri="{0D108BD9-81ED-4DB2-BD59-A6C34878D82A}">
                    <a16:rowId xmlns:a16="http://schemas.microsoft.com/office/drawing/2014/main" val="3202712398"/>
                  </a:ext>
                </a:extLst>
              </a:tr>
              <a:tr h="296545">
                <a:tc>
                  <a:txBody>
                    <a:bodyPr/>
                    <a:lstStyle/>
                    <a:p>
                      <a:pPr algn="ctr">
                        <a:lnSpc>
                          <a:spcPct val="150000"/>
                        </a:lnSpc>
                        <a:spcAft>
                          <a:spcPts val="800"/>
                        </a:spcAft>
                      </a:pPr>
                      <a:r>
                        <a:rPr lang="en-US" sz="1200" kern="0">
                          <a:effectLst/>
                        </a:rPr>
                        <a:t>2020</a:t>
                      </a:r>
                      <a:endParaRPr lang="en-US" sz="1100" kern="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algn="ctr">
                        <a:lnSpc>
                          <a:spcPct val="150000"/>
                        </a:lnSpc>
                        <a:spcAft>
                          <a:spcPts val="800"/>
                        </a:spcAft>
                      </a:pPr>
                      <a:r>
                        <a:rPr lang="en-US" sz="1200" kern="0">
                          <a:effectLst/>
                        </a:rPr>
                        <a:t>$4.2</a:t>
                      </a:r>
                      <a:endParaRPr lang="en-US" sz="1100" kern="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algn="ctr">
                        <a:lnSpc>
                          <a:spcPct val="150000"/>
                        </a:lnSpc>
                        <a:spcAft>
                          <a:spcPts val="800"/>
                        </a:spcAft>
                      </a:pPr>
                      <a:r>
                        <a:rPr lang="en-US" sz="1200" kern="100">
                          <a:effectLst/>
                        </a:rPr>
                        <a:t>$5.07</a:t>
                      </a:r>
                      <a:endParaRPr lang="en-US" sz="1100" kern="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extLst>
                  <a:ext uri="{0D108BD9-81ED-4DB2-BD59-A6C34878D82A}">
                    <a16:rowId xmlns:a16="http://schemas.microsoft.com/office/drawing/2014/main" val="403481254"/>
                  </a:ext>
                </a:extLst>
              </a:tr>
              <a:tr h="296545">
                <a:tc>
                  <a:txBody>
                    <a:bodyPr/>
                    <a:lstStyle/>
                    <a:p>
                      <a:pPr algn="ctr">
                        <a:lnSpc>
                          <a:spcPct val="150000"/>
                        </a:lnSpc>
                        <a:spcAft>
                          <a:spcPts val="800"/>
                        </a:spcAft>
                      </a:pPr>
                      <a:r>
                        <a:rPr lang="en-US" sz="1200" kern="0">
                          <a:effectLst/>
                        </a:rPr>
                        <a:t>2021</a:t>
                      </a:r>
                      <a:endParaRPr lang="en-US" sz="1100" kern="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algn="ctr">
                        <a:lnSpc>
                          <a:spcPct val="150000"/>
                        </a:lnSpc>
                        <a:spcAft>
                          <a:spcPts val="800"/>
                        </a:spcAft>
                      </a:pPr>
                      <a:r>
                        <a:rPr lang="en-US" sz="1200" kern="0">
                          <a:effectLst/>
                        </a:rPr>
                        <a:t>$6.9</a:t>
                      </a:r>
                      <a:endParaRPr lang="en-US" sz="1100" kern="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algn="ctr">
                        <a:lnSpc>
                          <a:spcPct val="150000"/>
                        </a:lnSpc>
                        <a:spcAft>
                          <a:spcPts val="800"/>
                        </a:spcAft>
                      </a:pPr>
                      <a:r>
                        <a:rPr lang="en-US" sz="1200" kern="100">
                          <a:effectLst/>
                        </a:rPr>
                        <a:t>$7.48</a:t>
                      </a:r>
                      <a:endParaRPr lang="en-US" sz="1100" kern="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extLst>
                  <a:ext uri="{0D108BD9-81ED-4DB2-BD59-A6C34878D82A}">
                    <a16:rowId xmlns:a16="http://schemas.microsoft.com/office/drawing/2014/main" val="3444387728"/>
                  </a:ext>
                </a:extLst>
              </a:tr>
              <a:tr h="311150">
                <a:tc>
                  <a:txBody>
                    <a:bodyPr/>
                    <a:lstStyle/>
                    <a:p>
                      <a:pPr algn="ctr">
                        <a:lnSpc>
                          <a:spcPct val="150000"/>
                        </a:lnSpc>
                        <a:spcAft>
                          <a:spcPts val="800"/>
                        </a:spcAft>
                      </a:pPr>
                      <a:r>
                        <a:rPr lang="en-US" sz="1200" kern="0">
                          <a:effectLst/>
                        </a:rPr>
                        <a:t>2022</a:t>
                      </a:r>
                      <a:endParaRPr lang="en-US" sz="1100" kern="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algn="ctr">
                        <a:lnSpc>
                          <a:spcPct val="150000"/>
                        </a:lnSpc>
                        <a:spcAft>
                          <a:spcPts val="800"/>
                        </a:spcAft>
                      </a:pPr>
                      <a:r>
                        <a:rPr lang="en-US" sz="1200" kern="0">
                          <a:effectLst/>
                        </a:rPr>
                        <a:t>$10.3</a:t>
                      </a:r>
                      <a:endParaRPr lang="en-US" sz="1100" kern="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algn="ctr">
                        <a:lnSpc>
                          <a:spcPct val="150000"/>
                        </a:lnSpc>
                        <a:spcAft>
                          <a:spcPts val="800"/>
                        </a:spcAft>
                      </a:pPr>
                      <a:r>
                        <a:rPr lang="en-US" sz="1200" kern="100">
                          <a:effectLst/>
                        </a:rPr>
                        <a:t>$9.89</a:t>
                      </a:r>
                      <a:endParaRPr lang="en-US" sz="1100" kern="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extLst>
                  <a:ext uri="{0D108BD9-81ED-4DB2-BD59-A6C34878D82A}">
                    <a16:rowId xmlns:a16="http://schemas.microsoft.com/office/drawing/2014/main" val="2503883073"/>
                  </a:ext>
                </a:extLst>
              </a:tr>
              <a:tr h="296545">
                <a:tc>
                  <a:txBody>
                    <a:bodyPr/>
                    <a:lstStyle/>
                    <a:p>
                      <a:pPr algn="ctr">
                        <a:lnSpc>
                          <a:spcPct val="150000"/>
                        </a:lnSpc>
                        <a:spcAft>
                          <a:spcPts val="800"/>
                        </a:spcAft>
                      </a:pPr>
                      <a:r>
                        <a:rPr lang="en-US" sz="1200" kern="0">
                          <a:effectLst/>
                        </a:rPr>
                        <a:t>2023</a:t>
                      </a:r>
                      <a:endParaRPr lang="en-US" sz="1100" kern="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algn="ctr">
                        <a:lnSpc>
                          <a:spcPct val="150000"/>
                        </a:lnSpc>
                        <a:spcAft>
                          <a:spcPts val="800"/>
                        </a:spcAft>
                      </a:pPr>
                      <a:r>
                        <a:rPr lang="en-US" sz="1200" kern="0">
                          <a:effectLst/>
                        </a:rPr>
                        <a:t>$12.5</a:t>
                      </a:r>
                      <a:endParaRPr lang="en-US" sz="1100" kern="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algn="ctr">
                        <a:lnSpc>
                          <a:spcPct val="150000"/>
                        </a:lnSpc>
                        <a:spcAft>
                          <a:spcPts val="800"/>
                        </a:spcAft>
                      </a:pPr>
                      <a:r>
                        <a:rPr lang="en-US" sz="1200" kern="100" dirty="0">
                          <a:effectLst/>
                        </a:rPr>
                        <a:t>$12.3</a:t>
                      </a:r>
                      <a:endParaRPr lang="en-US" sz="1100" kern="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extLst>
                  <a:ext uri="{0D108BD9-81ED-4DB2-BD59-A6C34878D82A}">
                    <a16:rowId xmlns:a16="http://schemas.microsoft.com/office/drawing/2014/main" val="3945873772"/>
                  </a:ext>
                </a:extLst>
              </a:tr>
            </a:tbl>
          </a:graphicData>
        </a:graphic>
      </p:graphicFrame>
      <p:sp>
        <p:nvSpPr>
          <p:cNvPr id="6" name="TextBox 5">
            <a:extLst>
              <a:ext uri="{FF2B5EF4-FFF2-40B4-BE49-F238E27FC236}">
                <a16:creationId xmlns:a16="http://schemas.microsoft.com/office/drawing/2014/main" id="{477D32A0-9A02-45EF-1B0B-5AD3D88A6DAA}"/>
              </a:ext>
            </a:extLst>
          </p:cNvPr>
          <p:cNvSpPr txBox="1"/>
          <p:nvPr/>
        </p:nvSpPr>
        <p:spPr>
          <a:xfrm>
            <a:off x="2015595" y="4507452"/>
            <a:ext cx="5337175" cy="276999"/>
          </a:xfrm>
          <a:prstGeom prst="rect">
            <a:avLst/>
          </a:prstGeom>
          <a:noFill/>
        </p:spPr>
        <p:txBody>
          <a:bodyPr wrap="square" rtlCol="0">
            <a:spAutoFit/>
          </a:bodyPr>
          <a:lstStyle/>
          <a:p>
            <a:pPr algn="ctr"/>
            <a:r>
              <a:rPr lang="en-US" sz="1200" b="1" i="0" u="none" strike="noStrike" baseline="0" dirty="0">
                <a:latin typeface="Times New Roman" panose="02020603050405020304" pitchFamily="18" charset="0"/>
                <a:cs typeface="Times New Roman" panose="02020603050405020304" pitchFamily="18" charset="0"/>
              </a:rPr>
              <a:t>Table </a:t>
            </a:r>
            <a:r>
              <a:rPr lang="en-US" sz="1200" b="1" dirty="0">
                <a:latin typeface="Times New Roman" panose="02020603050405020304" pitchFamily="18" charset="0"/>
                <a:cs typeface="Times New Roman" panose="02020603050405020304" pitchFamily="18" charset="0"/>
              </a:rPr>
              <a:t>:</a:t>
            </a:r>
            <a:r>
              <a:rPr lang="en-US" sz="1200" b="1" i="0" u="none" strike="noStrike" baseline="0" dirty="0">
                <a:latin typeface="Times New Roman" panose="02020603050405020304" pitchFamily="18" charset="0"/>
                <a:cs typeface="Times New Roman" panose="02020603050405020304" pitchFamily="18" charset="0"/>
              </a:rPr>
              <a:t> Trend equation value</a:t>
            </a:r>
            <a:endParaRPr lang="en-US" sz="1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986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5E111D-7B13-4B0A-8D4D-0306EBEA0F8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17</a:t>
            </a:fld>
            <a:endParaRPr lang="en"/>
          </a:p>
        </p:txBody>
      </p:sp>
      <p:sp>
        <p:nvSpPr>
          <p:cNvPr id="3" name="TextBox 2">
            <a:extLst>
              <a:ext uri="{FF2B5EF4-FFF2-40B4-BE49-F238E27FC236}">
                <a16:creationId xmlns:a16="http://schemas.microsoft.com/office/drawing/2014/main" id="{E9B5BD95-42E7-4649-BAE3-5C0B5865090C}"/>
              </a:ext>
            </a:extLst>
          </p:cNvPr>
          <p:cNvSpPr txBox="1"/>
          <p:nvPr/>
        </p:nvSpPr>
        <p:spPr>
          <a:xfrm>
            <a:off x="3605225" y="166983"/>
            <a:ext cx="1871025" cy="400110"/>
          </a:xfrm>
          <a:prstGeom prst="rect">
            <a:avLst/>
          </a:prstGeom>
          <a:noFill/>
        </p:spPr>
        <p:txBody>
          <a:bodyPr wrap="none" rtlCol="0">
            <a:spAutoFit/>
          </a:bodyPr>
          <a:lstStyle/>
          <a:p>
            <a:r>
              <a:rPr lang="en" sz="2000" b="1" dirty="0">
                <a:solidFill>
                  <a:srgbClr val="002060"/>
                </a:solidFill>
                <a:latin typeface="Times New Roman" panose="02020603050405020304" pitchFamily="18" charset="0"/>
                <a:cs typeface="Times New Roman" panose="02020603050405020304" pitchFamily="18" charset="0"/>
              </a:rPr>
              <a:t>Result Analysis</a:t>
            </a:r>
            <a:endParaRPr lang="en-US" sz="2000" b="1" dirty="0">
              <a:solidFill>
                <a:srgbClr val="002060"/>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18F77371-9F33-4B38-9711-4422F71C560F}"/>
              </a:ext>
            </a:extLst>
          </p:cNvPr>
          <p:cNvSpPr txBox="1"/>
          <p:nvPr/>
        </p:nvSpPr>
        <p:spPr>
          <a:xfrm>
            <a:off x="2006540" y="4063484"/>
            <a:ext cx="5337175" cy="276999"/>
          </a:xfrm>
          <a:prstGeom prst="rect">
            <a:avLst/>
          </a:prstGeom>
          <a:noFill/>
        </p:spPr>
        <p:txBody>
          <a:bodyPr wrap="square" rtlCol="0">
            <a:spAutoFit/>
          </a:bodyPr>
          <a:lstStyle/>
          <a:p>
            <a:pPr algn="ctr"/>
            <a:r>
              <a:rPr lang="en-US" sz="1200" b="1" i="0" u="none" strike="noStrike" baseline="0" dirty="0">
                <a:latin typeface="Times New Roman" panose="02020603050405020304" pitchFamily="18" charset="0"/>
                <a:cs typeface="Times New Roman" panose="02020603050405020304" pitchFamily="18" charset="0"/>
              </a:rPr>
              <a:t>Table </a:t>
            </a:r>
            <a:r>
              <a:rPr lang="en-US" sz="1200" b="1" dirty="0">
                <a:latin typeface="Times New Roman" panose="02020603050405020304" pitchFamily="18" charset="0"/>
                <a:cs typeface="Times New Roman" panose="02020603050405020304" pitchFamily="18" charset="0"/>
              </a:rPr>
              <a:t>:</a:t>
            </a:r>
            <a:r>
              <a:rPr lang="en-US" sz="1200" b="1" i="0" u="none" strike="noStrike" baseline="0" dirty="0">
                <a:latin typeface="Times New Roman" panose="02020603050405020304" pitchFamily="18" charset="0"/>
                <a:cs typeface="Times New Roman" panose="02020603050405020304" pitchFamily="18" charset="0"/>
              </a:rPr>
              <a:t> Forecasting</a:t>
            </a:r>
            <a:r>
              <a:rPr lang="en-US" sz="1200" b="1" i="0" u="none" strike="noStrike" dirty="0">
                <a:latin typeface="Times New Roman" panose="02020603050405020304" pitchFamily="18" charset="0"/>
                <a:cs typeface="Times New Roman" panose="02020603050405020304" pitchFamily="18" charset="0"/>
              </a:rPr>
              <a:t> complaints and Losses(2024-2028)</a:t>
            </a:r>
            <a:endParaRPr lang="en-US" sz="1200" b="1" dirty="0">
              <a:latin typeface="Times New Roman" panose="02020603050405020304" pitchFamily="18"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14FA8F5F-4A03-B4B3-6E9A-EBC1C3D1DB9D}"/>
              </a:ext>
            </a:extLst>
          </p:cNvPr>
          <p:cNvGraphicFramePr>
            <a:graphicFrameLocks noGrp="1"/>
          </p:cNvGraphicFramePr>
          <p:nvPr>
            <p:extLst>
              <p:ext uri="{D42A27DB-BD31-4B8C-83A1-F6EECF244321}">
                <p14:modId xmlns:p14="http://schemas.microsoft.com/office/powerpoint/2010/main" val="4022927668"/>
              </p:ext>
            </p:extLst>
          </p:nvPr>
        </p:nvGraphicFramePr>
        <p:xfrm>
          <a:off x="1850682" y="996902"/>
          <a:ext cx="5567646" cy="2648555"/>
        </p:xfrm>
        <a:graphic>
          <a:graphicData uri="http://schemas.openxmlformats.org/drawingml/2006/table">
            <a:tbl>
              <a:tblPr firstRow="1" firstCol="1" bandRow="1">
                <a:tableStyleId>{686B647C-30D0-43FB-8F13-F78F777E0CD8}</a:tableStyleId>
              </a:tblPr>
              <a:tblGrid>
                <a:gridCol w="1433303">
                  <a:extLst>
                    <a:ext uri="{9D8B030D-6E8A-4147-A177-3AD203B41FA5}">
                      <a16:colId xmlns:a16="http://schemas.microsoft.com/office/drawing/2014/main" val="2255023435"/>
                    </a:ext>
                  </a:extLst>
                </a:gridCol>
                <a:gridCol w="1740488">
                  <a:extLst>
                    <a:ext uri="{9D8B030D-6E8A-4147-A177-3AD203B41FA5}">
                      <a16:colId xmlns:a16="http://schemas.microsoft.com/office/drawing/2014/main" val="356318745"/>
                    </a:ext>
                  </a:extLst>
                </a:gridCol>
                <a:gridCol w="2393855">
                  <a:extLst>
                    <a:ext uri="{9D8B030D-6E8A-4147-A177-3AD203B41FA5}">
                      <a16:colId xmlns:a16="http://schemas.microsoft.com/office/drawing/2014/main" val="1652382729"/>
                    </a:ext>
                  </a:extLst>
                </a:gridCol>
              </a:tblGrid>
              <a:tr h="891070">
                <a:tc>
                  <a:txBody>
                    <a:bodyPr/>
                    <a:lstStyle/>
                    <a:p>
                      <a:pPr algn="ctr">
                        <a:lnSpc>
                          <a:spcPct val="150000"/>
                        </a:lnSpc>
                        <a:spcAft>
                          <a:spcPts val="800"/>
                        </a:spcAft>
                        <a:tabLst>
                          <a:tab pos="5943600" algn="r"/>
                        </a:tabLst>
                      </a:pPr>
                      <a:r>
                        <a:rPr lang="en-US" sz="1200" kern="0" dirty="0">
                          <a:effectLst/>
                        </a:rPr>
                        <a:t>Year</a:t>
                      </a:r>
                      <a:endParaRPr lang="en-US" sz="1100" kern="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algn="ctr">
                        <a:lnSpc>
                          <a:spcPct val="150000"/>
                        </a:lnSpc>
                        <a:spcAft>
                          <a:spcPts val="800"/>
                        </a:spcAft>
                        <a:tabLst>
                          <a:tab pos="5943600" algn="r"/>
                        </a:tabLst>
                      </a:pPr>
                      <a:r>
                        <a:rPr lang="en-US" sz="1200" kern="0" dirty="0">
                          <a:effectLst/>
                        </a:rPr>
                        <a:t>Forecasted complains</a:t>
                      </a:r>
                      <a:endParaRPr lang="en-US" sz="1100" kern="100" dirty="0">
                        <a:effectLst/>
                      </a:endParaRPr>
                    </a:p>
                    <a:p>
                      <a:pPr algn="ctr">
                        <a:lnSpc>
                          <a:spcPct val="150000"/>
                        </a:lnSpc>
                        <a:spcAft>
                          <a:spcPts val="800"/>
                        </a:spcAft>
                        <a:tabLst>
                          <a:tab pos="5943600" algn="r"/>
                        </a:tabLst>
                      </a:pPr>
                      <a:r>
                        <a:rPr lang="en-US" sz="1200" kern="0" dirty="0">
                          <a:effectLst/>
                        </a:rPr>
                        <a:t>(Next five years)</a:t>
                      </a:r>
                      <a:endParaRPr lang="en-US" sz="1100" kern="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algn="ctr">
                        <a:lnSpc>
                          <a:spcPct val="150000"/>
                        </a:lnSpc>
                        <a:spcAft>
                          <a:spcPts val="800"/>
                        </a:spcAft>
                        <a:tabLst>
                          <a:tab pos="5943600" algn="r"/>
                        </a:tabLst>
                      </a:pPr>
                      <a:r>
                        <a:rPr lang="en-US" sz="1200" kern="0" dirty="0">
                          <a:effectLst/>
                        </a:rPr>
                        <a:t>Forecasted Financial Losses (Next Five years)</a:t>
                      </a:r>
                      <a:endParaRPr lang="en-US" sz="1100" kern="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extLst>
                  <a:ext uri="{0D108BD9-81ED-4DB2-BD59-A6C34878D82A}">
                    <a16:rowId xmlns:a16="http://schemas.microsoft.com/office/drawing/2014/main" val="2178174138"/>
                  </a:ext>
                </a:extLst>
              </a:tr>
              <a:tr h="351497">
                <a:tc>
                  <a:txBody>
                    <a:bodyPr/>
                    <a:lstStyle/>
                    <a:p>
                      <a:pPr algn="ctr">
                        <a:lnSpc>
                          <a:spcPct val="150000"/>
                        </a:lnSpc>
                        <a:spcAft>
                          <a:spcPts val="800"/>
                        </a:spcAft>
                        <a:tabLst>
                          <a:tab pos="5943600" algn="r"/>
                        </a:tabLst>
                      </a:pPr>
                      <a:r>
                        <a:rPr lang="en-US" sz="1200" kern="0">
                          <a:effectLst/>
                        </a:rPr>
                        <a:t>2024</a:t>
                      </a:r>
                      <a:endParaRPr lang="en-US" sz="1100" kern="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algn="ctr">
                        <a:lnSpc>
                          <a:spcPct val="150000"/>
                        </a:lnSpc>
                        <a:spcAft>
                          <a:spcPts val="800"/>
                        </a:spcAft>
                        <a:tabLst>
                          <a:tab pos="5943600" algn="r"/>
                        </a:tabLst>
                      </a:pPr>
                      <a:r>
                        <a:rPr lang="en-US" sz="1200" kern="0">
                          <a:effectLst/>
                        </a:rPr>
                        <a:t>1008158</a:t>
                      </a:r>
                      <a:endParaRPr lang="en-US" sz="1100" kern="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algn="ctr">
                        <a:lnSpc>
                          <a:spcPct val="150000"/>
                        </a:lnSpc>
                        <a:spcAft>
                          <a:spcPts val="800"/>
                        </a:spcAft>
                        <a:tabLst>
                          <a:tab pos="5943600" algn="r"/>
                        </a:tabLst>
                      </a:pPr>
                      <a:r>
                        <a:rPr lang="en-US" sz="1200" kern="0">
                          <a:effectLst/>
                        </a:rPr>
                        <a:t>$14.71</a:t>
                      </a:r>
                      <a:endParaRPr lang="en-US" sz="1100" kern="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extLst>
                  <a:ext uri="{0D108BD9-81ED-4DB2-BD59-A6C34878D82A}">
                    <a16:rowId xmlns:a16="http://schemas.microsoft.com/office/drawing/2014/main" val="1389104307"/>
                  </a:ext>
                </a:extLst>
              </a:tr>
              <a:tr h="351497">
                <a:tc>
                  <a:txBody>
                    <a:bodyPr/>
                    <a:lstStyle/>
                    <a:p>
                      <a:pPr algn="ctr">
                        <a:lnSpc>
                          <a:spcPct val="150000"/>
                        </a:lnSpc>
                        <a:spcAft>
                          <a:spcPts val="800"/>
                        </a:spcAft>
                        <a:tabLst>
                          <a:tab pos="5943600" algn="r"/>
                        </a:tabLst>
                      </a:pPr>
                      <a:r>
                        <a:rPr lang="en-US" sz="1200" kern="0">
                          <a:effectLst/>
                        </a:rPr>
                        <a:t>2025</a:t>
                      </a:r>
                      <a:endParaRPr lang="en-US" sz="1100" kern="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algn="ctr">
                        <a:lnSpc>
                          <a:spcPct val="150000"/>
                        </a:lnSpc>
                        <a:spcAft>
                          <a:spcPts val="800"/>
                        </a:spcAft>
                        <a:tabLst>
                          <a:tab pos="5943600" algn="r"/>
                        </a:tabLst>
                      </a:pPr>
                      <a:r>
                        <a:rPr lang="en-US" sz="1200" kern="0">
                          <a:effectLst/>
                        </a:rPr>
                        <a:t>1091685</a:t>
                      </a:r>
                      <a:endParaRPr lang="en-US" sz="1100" kern="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algn="ctr">
                        <a:lnSpc>
                          <a:spcPct val="150000"/>
                        </a:lnSpc>
                        <a:spcAft>
                          <a:spcPts val="800"/>
                        </a:spcAft>
                        <a:tabLst>
                          <a:tab pos="5943600" algn="r"/>
                        </a:tabLst>
                      </a:pPr>
                      <a:r>
                        <a:rPr lang="en-US" sz="1200" kern="0">
                          <a:effectLst/>
                        </a:rPr>
                        <a:t>$17.12</a:t>
                      </a:r>
                      <a:endParaRPr lang="en-US" sz="1100" kern="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extLst>
                  <a:ext uri="{0D108BD9-81ED-4DB2-BD59-A6C34878D82A}">
                    <a16:rowId xmlns:a16="http://schemas.microsoft.com/office/drawing/2014/main" val="1975795531"/>
                  </a:ext>
                </a:extLst>
              </a:tr>
              <a:tr h="351497">
                <a:tc>
                  <a:txBody>
                    <a:bodyPr/>
                    <a:lstStyle/>
                    <a:p>
                      <a:pPr algn="ctr">
                        <a:lnSpc>
                          <a:spcPct val="150000"/>
                        </a:lnSpc>
                        <a:spcAft>
                          <a:spcPts val="800"/>
                        </a:spcAft>
                        <a:tabLst>
                          <a:tab pos="5943600" algn="r"/>
                        </a:tabLst>
                      </a:pPr>
                      <a:r>
                        <a:rPr lang="en-US" sz="1200" kern="0">
                          <a:effectLst/>
                        </a:rPr>
                        <a:t>2026</a:t>
                      </a:r>
                      <a:endParaRPr lang="en-US" sz="1100" kern="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algn="ctr">
                        <a:lnSpc>
                          <a:spcPct val="150000"/>
                        </a:lnSpc>
                        <a:spcAft>
                          <a:spcPts val="800"/>
                        </a:spcAft>
                        <a:tabLst>
                          <a:tab pos="5943600" algn="r"/>
                        </a:tabLst>
                      </a:pPr>
                      <a:r>
                        <a:rPr lang="en-US" sz="1200" kern="0">
                          <a:effectLst/>
                        </a:rPr>
                        <a:t>1175212</a:t>
                      </a:r>
                      <a:endParaRPr lang="en-US" sz="1100" kern="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algn="ctr">
                        <a:lnSpc>
                          <a:spcPct val="150000"/>
                        </a:lnSpc>
                        <a:spcAft>
                          <a:spcPts val="800"/>
                        </a:spcAft>
                        <a:tabLst>
                          <a:tab pos="5943600" algn="r"/>
                        </a:tabLst>
                      </a:pPr>
                      <a:r>
                        <a:rPr lang="en-US" sz="1200" kern="0">
                          <a:effectLst/>
                        </a:rPr>
                        <a:t>$19.53</a:t>
                      </a:r>
                      <a:endParaRPr lang="en-US" sz="1100" kern="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extLst>
                  <a:ext uri="{0D108BD9-81ED-4DB2-BD59-A6C34878D82A}">
                    <a16:rowId xmlns:a16="http://schemas.microsoft.com/office/drawing/2014/main" val="1091845092"/>
                  </a:ext>
                </a:extLst>
              </a:tr>
              <a:tr h="351497">
                <a:tc>
                  <a:txBody>
                    <a:bodyPr/>
                    <a:lstStyle/>
                    <a:p>
                      <a:pPr algn="ctr">
                        <a:lnSpc>
                          <a:spcPct val="150000"/>
                        </a:lnSpc>
                        <a:spcAft>
                          <a:spcPts val="800"/>
                        </a:spcAft>
                        <a:tabLst>
                          <a:tab pos="5943600" algn="r"/>
                        </a:tabLst>
                      </a:pPr>
                      <a:r>
                        <a:rPr lang="en-US" sz="1200" kern="0">
                          <a:effectLst/>
                        </a:rPr>
                        <a:t>2027</a:t>
                      </a:r>
                      <a:endParaRPr lang="en-US" sz="1100" kern="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algn="ctr">
                        <a:lnSpc>
                          <a:spcPct val="150000"/>
                        </a:lnSpc>
                        <a:spcAft>
                          <a:spcPts val="800"/>
                        </a:spcAft>
                        <a:tabLst>
                          <a:tab pos="5943600" algn="r"/>
                        </a:tabLst>
                      </a:pPr>
                      <a:r>
                        <a:rPr lang="en-US" sz="1200" kern="0">
                          <a:effectLst/>
                        </a:rPr>
                        <a:t>1258739</a:t>
                      </a:r>
                      <a:endParaRPr lang="en-US" sz="1100" kern="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algn="ctr">
                        <a:lnSpc>
                          <a:spcPct val="150000"/>
                        </a:lnSpc>
                        <a:spcAft>
                          <a:spcPts val="800"/>
                        </a:spcAft>
                        <a:tabLst>
                          <a:tab pos="5943600" algn="r"/>
                        </a:tabLst>
                      </a:pPr>
                      <a:r>
                        <a:rPr lang="en-US" sz="1200" kern="0">
                          <a:effectLst/>
                        </a:rPr>
                        <a:t>$21.94</a:t>
                      </a:r>
                      <a:endParaRPr lang="en-US" sz="1100" kern="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extLst>
                  <a:ext uri="{0D108BD9-81ED-4DB2-BD59-A6C34878D82A}">
                    <a16:rowId xmlns:a16="http://schemas.microsoft.com/office/drawing/2014/main" val="71088638"/>
                  </a:ext>
                </a:extLst>
              </a:tr>
              <a:tr h="351497">
                <a:tc>
                  <a:txBody>
                    <a:bodyPr/>
                    <a:lstStyle/>
                    <a:p>
                      <a:pPr algn="ctr">
                        <a:lnSpc>
                          <a:spcPct val="150000"/>
                        </a:lnSpc>
                        <a:spcAft>
                          <a:spcPts val="800"/>
                        </a:spcAft>
                        <a:tabLst>
                          <a:tab pos="5943600" algn="r"/>
                        </a:tabLst>
                      </a:pPr>
                      <a:r>
                        <a:rPr lang="en-US" sz="1200" kern="0" dirty="0">
                          <a:effectLst/>
                        </a:rPr>
                        <a:t>2028</a:t>
                      </a:r>
                      <a:endParaRPr lang="en-US" sz="1100" kern="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algn="ctr">
                        <a:lnSpc>
                          <a:spcPct val="150000"/>
                        </a:lnSpc>
                        <a:spcAft>
                          <a:spcPts val="800"/>
                        </a:spcAft>
                        <a:tabLst>
                          <a:tab pos="5943600" algn="r"/>
                        </a:tabLst>
                      </a:pPr>
                      <a:r>
                        <a:rPr lang="en-US" sz="1200" kern="0">
                          <a:effectLst/>
                        </a:rPr>
                        <a:t>1342265</a:t>
                      </a:r>
                      <a:endParaRPr lang="en-US" sz="1100" kern="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algn="ctr">
                        <a:lnSpc>
                          <a:spcPct val="150000"/>
                        </a:lnSpc>
                        <a:spcAft>
                          <a:spcPts val="800"/>
                        </a:spcAft>
                        <a:tabLst>
                          <a:tab pos="5943600" algn="r"/>
                        </a:tabLst>
                      </a:pPr>
                      <a:r>
                        <a:rPr lang="en-US" sz="1200" kern="0" dirty="0">
                          <a:effectLst/>
                        </a:rPr>
                        <a:t>$24.35</a:t>
                      </a:r>
                      <a:endParaRPr lang="en-US" sz="1100" kern="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extLst>
                  <a:ext uri="{0D108BD9-81ED-4DB2-BD59-A6C34878D82A}">
                    <a16:rowId xmlns:a16="http://schemas.microsoft.com/office/drawing/2014/main" val="873753192"/>
                  </a:ext>
                </a:extLst>
              </a:tr>
            </a:tbl>
          </a:graphicData>
        </a:graphic>
      </p:graphicFrame>
    </p:spTree>
    <p:extLst>
      <p:ext uri="{BB962C8B-B14F-4D97-AF65-F5344CB8AC3E}">
        <p14:creationId xmlns:p14="http://schemas.microsoft.com/office/powerpoint/2010/main" val="514085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A61F4D-0014-4F50-BC98-A4482108107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18</a:t>
            </a:fld>
            <a:endParaRPr lang="en"/>
          </a:p>
        </p:txBody>
      </p:sp>
      <p:sp>
        <p:nvSpPr>
          <p:cNvPr id="3" name="TextBox 2">
            <a:extLst>
              <a:ext uri="{FF2B5EF4-FFF2-40B4-BE49-F238E27FC236}">
                <a16:creationId xmlns:a16="http://schemas.microsoft.com/office/drawing/2014/main" id="{80AF0F8B-53DB-40E2-819E-4F4EC5A8B741}"/>
              </a:ext>
            </a:extLst>
          </p:cNvPr>
          <p:cNvSpPr txBox="1"/>
          <p:nvPr/>
        </p:nvSpPr>
        <p:spPr>
          <a:xfrm>
            <a:off x="2631607" y="112207"/>
            <a:ext cx="4126451" cy="400110"/>
          </a:xfrm>
          <a:prstGeom prst="rect">
            <a:avLst/>
          </a:prstGeom>
          <a:noFill/>
        </p:spPr>
        <p:txBody>
          <a:bodyPr wrap="none" rtlCol="0">
            <a:spAutoFit/>
          </a:bodyPr>
          <a:lstStyle/>
          <a:p>
            <a:r>
              <a:rPr lang="en" sz="2000" b="1" dirty="0">
                <a:solidFill>
                  <a:srgbClr val="002060"/>
                </a:solidFill>
                <a:latin typeface="Times New Roman" panose="02020603050405020304" pitchFamily="18" charset="0"/>
                <a:cs typeface="Times New Roman" panose="02020603050405020304" pitchFamily="18" charset="0"/>
              </a:rPr>
              <a:t>Result Analysis of Forecasted losses</a:t>
            </a:r>
            <a:endParaRPr lang="en-US" sz="2000" dirty="0">
              <a:solidFill>
                <a:srgbClr val="002060"/>
              </a:solidFill>
              <a:latin typeface="Times New Roman" panose="02020603050405020304" pitchFamily="18" charset="0"/>
              <a:cs typeface="Times New Roman" panose="02020603050405020304" pitchFamily="18" charset="0"/>
            </a:endParaRPr>
          </a:p>
        </p:txBody>
      </p:sp>
      <p:graphicFrame>
        <p:nvGraphicFramePr>
          <p:cNvPr id="4" name="Chart 3">
            <a:extLst>
              <a:ext uri="{FF2B5EF4-FFF2-40B4-BE49-F238E27FC236}">
                <a16:creationId xmlns:a16="http://schemas.microsoft.com/office/drawing/2014/main" id="{F5728EBE-4879-C873-E6BA-01C9BEBD0759}"/>
              </a:ext>
            </a:extLst>
          </p:cNvPr>
          <p:cNvGraphicFramePr/>
          <p:nvPr>
            <p:extLst>
              <p:ext uri="{D42A27DB-BD31-4B8C-83A1-F6EECF244321}">
                <p14:modId xmlns:p14="http://schemas.microsoft.com/office/powerpoint/2010/main" val="1430635217"/>
              </p:ext>
            </p:extLst>
          </p:nvPr>
        </p:nvGraphicFramePr>
        <p:xfrm>
          <a:off x="1733550" y="769067"/>
          <a:ext cx="5676900" cy="285587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Table 4">
            <a:extLst>
              <a:ext uri="{FF2B5EF4-FFF2-40B4-BE49-F238E27FC236}">
                <a16:creationId xmlns:a16="http://schemas.microsoft.com/office/drawing/2014/main" id="{965A5CD4-D90A-20CA-6B1F-4EA2F550A653}"/>
              </a:ext>
            </a:extLst>
          </p:cNvPr>
          <p:cNvGraphicFramePr>
            <a:graphicFrameLocks noGrp="1"/>
          </p:cNvGraphicFramePr>
          <p:nvPr>
            <p:extLst>
              <p:ext uri="{D42A27DB-BD31-4B8C-83A1-F6EECF244321}">
                <p14:modId xmlns:p14="http://schemas.microsoft.com/office/powerpoint/2010/main" val="2713665072"/>
              </p:ext>
            </p:extLst>
          </p:nvPr>
        </p:nvGraphicFramePr>
        <p:xfrm>
          <a:off x="1766252" y="3804520"/>
          <a:ext cx="5611495" cy="1139826"/>
        </p:xfrm>
        <a:graphic>
          <a:graphicData uri="http://schemas.openxmlformats.org/drawingml/2006/table">
            <a:tbl>
              <a:tblPr firstRow="1" firstCol="1" bandRow="1">
                <a:tableStyleId>{686B647C-30D0-43FB-8F13-F78F777E0CD8}</a:tableStyleId>
              </a:tblPr>
              <a:tblGrid>
                <a:gridCol w="1217930">
                  <a:extLst>
                    <a:ext uri="{9D8B030D-6E8A-4147-A177-3AD203B41FA5}">
                      <a16:colId xmlns:a16="http://schemas.microsoft.com/office/drawing/2014/main" val="1702514135"/>
                    </a:ext>
                  </a:extLst>
                </a:gridCol>
                <a:gridCol w="1014095">
                  <a:extLst>
                    <a:ext uri="{9D8B030D-6E8A-4147-A177-3AD203B41FA5}">
                      <a16:colId xmlns:a16="http://schemas.microsoft.com/office/drawing/2014/main" val="2785980307"/>
                    </a:ext>
                  </a:extLst>
                </a:gridCol>
                <a:gridCol w="960120">
                  <a:extLst>
                    <a:ext uri="{9D8B030D-6E8A-4147-A177-3AD203B41FA5}">
                      <a16:colId xmlns:a16="http://schemas.microsoft.com/office/drawing/2014/main" val="1502691420"/>
                    </a:ext>
                  </a:extLst>
                </a:gridCol>
                <a:gridCol w="1162050">
                  <a:extLst>
                    <a:ext uri="{9D8B030D-6E8A-4147-A177-3AD203B41FA5}">
                      <a16:colId xmlns:a16="http://schemas.microsoft.com/office/drawing/2014/main" val="2227724778"/>
                    </a:ext>
                  </a:extLst>
                </a:gridCol>
                <a:gridCol w="1257300">
                  <a:extLst>
                    <a:ext uri="{9D8B030D-6E8A-4147-A177-3AD203B41FA5}">
                      <a16:colId xmlns:a16="http://schemas.microsoft.com/office/drawing/2014/main" val="172345207"/>
                    </a:ext>
                  </a:extLst>
                </a:gridCol>
              </a:tblGrid>
              <a:tr h="503555">
                <a:tc>
                  <a:txBody>
                    <a:bodyPr/>
                    <a:lstStyle/>
                    <a:p>
                      <a:pPr algn="ctr">
                        <a:lnSpc>
                          <a:spcPct val="150000"/>
                        </a:lnSpc>
                        <a:spcAft>
                          <a:spcPts val="800"/>
                        </a:spcAft>
                        <a:tabLst>
                          <a:tab pos="5943600" algn="r"/>
                        </a:tabLst>
                      </a:pPr>
                      <a:r>
                        <a:rPr lang="en-US" sz="1200" kern="0" dirty="0">
                          <a:effectLst/>
                        </a:rPr>
                        <a:t>Trend Equation</a:t>
                      </a:r>
                      <a:endParaRPr lang="en-US" sz="1100" kern="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algn="ctr">
                        <a:lnSpc>
                          <a:spcPct val="150000"/>
                        </a:lnSpc>
                        <a:spcAft>
                          <a:spcPts val="800"/>
                        </a:spcAft>
                        <a:tabLst>
                          <a:tab pos="5943600" algn="r"/>
                        </a:tabLst>
                      </a:pPr>
                      <a:r>
                        <a:rPr lang="en-US" sz="1200" kern="0">
                          <a:effectLst/>
                        </a:rPr>
                        <a:t>R square</a:t>
                      </a:r>
                      <a:endParaRPr lang="en-US" sz="1100" kern="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algn="ctr">
                        <a:lnSpc>
                          <a:spcPct val="150000"/>
                        </a:lnSpc>
                        <a:spcAft>
                          <a:spcPts val="800"/>
                        </a:spcAft>
                        <a:tabLst>
                          <a:tab pos="5943600" algn="r"/>
                        </a:tabLst>
                      </a:pPr>
                      <a:r>
                        <a:rPr lang="en-US" sz="1200" kern="0">
                          <a:effectLst/>
                        </a:rPr>
                        <a:t>Mean</a:t>
                      </a:r>
                      <a:endParaRPr lang="en-US" sz="1100" kern="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algn="ctr">
                        <a:lnSpc>
                          <a:spcPct val="150000"/>
                        </a:lnSpc>
                        <a:spcAft>
                          <a:spcPts val="800"/>
                        </a:spcAft>
                        <a:tabLst>
                          <a:tab pos="5943600" algn="r"/>
                        </a:tabLst>
                      </a:pPr>
                      <a:r>
                        <a:rPr lang="en-US" sz="1200" kern="0">
                          <a:effectLst/>
                        </a:rPr>
                        <a:t>Standard Deviation</a:t>
                      </a:r>
                      <a:endParaRPr lang="en-US" sz="1100" kern="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algn="ctr">
                        <a:lnSpc>
                          <a:spcPct val="150000"/>
                        </a:lnSpc>
                        <a:spcAft>
                          <a:spcPts val="800"/>
                        </a:spcAft>
                        <a:tabLst>
                          <a:tab pos="5943600" algn="r"/>
                        </a:tabLst>
                      </a:pPr>
                      <a:r>
                        <a:rPr lang="en-US" sz="1200" kern="0" dirty="0">
                          <a:effectLst/>
                        </a:rPr>
                        <a:t>Standard</a:t>
                      </a:r>
                      <a:endParaRPr lang="en-US" sz="1100" kern="100" dirty="0">
                        <a:effectLst/>
                      </a:endParaRPr>
                    </a:p>
                    <a:p>
                      <a:pPr algn="ctr">
                        <a:lnSpc>
                          <a:spcPct val="150000"/>
                        </a:lnSpc>
                        <a:spcAft>
                          <a:spcPts val="800"/>
                        </a:spcAft>
                        <a:tabLst>
                          <a:tab pos="5943600" algn="r"/>
                        </a:tabLst>
                      </a:pPr>
                      <a:r>
                        <a:rPr lang="en-US" sz="1200" kern="0" dirty="0">
                          <a:effectLst/>
                        </a:rPr>
                        <a:t>Error</a:t>
                      </a:r>
                      <a:endParaRPr lang="en-US" sz="1100" kern="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extLst>
                  <a:ext uri="{0D108BD9-81ED-4DB2-BD59-A6C34878D82A}">
                    <a16:rowId xmlns:a16="http://schemas.microsoft.com/office/drawing/2014/main" val="1011465835"/>
                  </a:ext>
                </a:extLst>
              </a:tr>
              <a:tr h="487680">
                <a:tc>
                  <a:txBody>
                    <a:bodyPr/>
                    <a:lstStyle/>
                    <a:p>
                      <a:pPr algn="ctr">
                        <a:lnSpc>
                          <a:spcPct val="150000"/>
                        </a:lnSpc>
                        <a:spcAft>
                          <a:spcPts val="800"/>
                        </a:spcAft>
                        <a:tabLst>
                          <a:tab pos="5943600" algn="r"/>
                        </a:tabLst>
                      </a:pPr>
                      <a:r>
                        <a:rPr lang="en-US" sz="1200" kern="0" dirty="0">
                          <a:effectLst/>
                        </a:rPr>
                        <a:t>Y</a:t>
                      </a:r>
                      <a:r>
                        <a:rPr lang="en-US" sz="1200" kern="0" baseline="-25000" dirty="0">
                          <a:effectLst/>
                        </a:rPr>
                        <a:t>c</a:t>
                      </a:r>
                      <a:r>
                        <a:rPr lang="en-US" sz="1200" kern="0" dirty="0">
                          <a:effectLst/>
                        </a:rPr>
                        <a:t> = 12.3+2.41x </a:t>
                      </a:r>
                      <a:endParaRPr lang="en-US" sz="1100" kern="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algn="ctr">
                        <a:lnSpc>
                          <a:spcPct val="150000"/>
                        </a:lnSpc>
                        <a:spcAft>
                          <a:spcPts val="800"/>
                        </a:spcAft>
                        <a:tabLst>
                          <a:tab pos="5943600" algn="r"/>
                        </a:tabLst>
                      </a:pPr>
                      <a:r>
                        <a:rPr lang="en-US" sz="1200" kern="0">
                          <a:effectLst/>
                        </a:rPr>
                        <a:t>1</a:t>
                      </a:r>
                      <a:endParaRPr lang="en-US" sz="1100" kern="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algn="ctr">
                        <a:lnSpc>
                          <a:spcPct val="150000"/>
                        </a:lnSpc>
                        <a:spcAft>
                          <a:spcPts val="800"/>
                        </a:spcAft>
                        <a:tabLst>
                          <a:tab pos="5943600" algn="r"/>
                        </a:tabLst>
                      </a:pPr>
                      <a:r>
                        <a:rPr lang="en-US" sz="1200" kern="0">
                          <a:effectLst/>
                        </a:rPr>
                        <a:t>19.53</a:t>
                      </a:r>
                      <a:endParaRPr lang="en-US" sz="1100" kern="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algn="ctr">
                        <a:lnSpc>
                          <a:spcPct val="150000"/>
                        </a:lnSpc>
                        <a:spcAft>
                          <a:spcPts val="800"/>
                        </a:spcAft>
                        <a:tabLst>
                          <a:tab pos="5943600" algn="r"/>
                        </a:tabLst>
                      </a:pPr>
                      <a:r>
                        <a:rPr lang="en-US" sz="1200" kern="0">
                          <a:effectLst/>
                        </a:rPr>
                        <a:t>3.81</a:t>
                      </a:r>
                      <a:endParaRPr lang="en-US" sz="1100" kern="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algn="ctr">
                        <a:lnSpc>
                          <a:spcPct val="150000"/>
                        </a:lnSpc>
                        <a:spcAft>
                          <a:spcPts val="800"/>
                        </a:spcAft>
                        <a:tabLst>
                          <a:tab pos="5943600" algn="r"/>
                        </a:tabLst>
                      </a:pPr>
                      <a:r>
                        <a:rPr lang="en-US" sz="1200" kern="0" dirty="0">
                          <a:effectLst/>
                        </a:rPr>
                        <a:t>1.70</a:t>
                      </a:r>
                      <a:endParaRPr lang="en-US" sz="1100" kern="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extLst>
                  <a:ext uri="{0D108BD9-81ED-4DB2-BD59-A6C34878D82A}">
                    <a16:rowId xmlns:a16="http://schemas.microsoft.com/office/drawing/2014/main" val="2235257715"/>
                  </a:ext>
                </a:extLst>
              </a:tr>
            </a:tbl>
          </a:graphicData>
        </a:graphic>
      </p:graphicFrame>
    </p:spTree>
    <p:extLst>
      <p:ext uri="{BB962C8B-B14F-4D97-AF65-F5344CB8AC3E}">
        <p14:creationId xmlns:p14="http://schemas.microsoft.com/office/powerpoint/2010/main" val="570331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ED27C6D-C222-412E-9B0C-6C50C500052E}"/>
              </a:ext>
            </a:extLst>
          </p:cNvPr>
          <p:cNvSpPr txBox="1"/>
          <p:nvPr/>
        </p:nvSpPr>
        <p:spPr>
          <a:xfrm>
            <a:off x="3524650" y="166254"/>
            <a:ext cx="1167307" cy="400110"/>
          </a:xfrm>
          <a:prstGeom prst="rect">
            <a:avLst/>
          </a:prstGeom>
          <a:noFill/>
        </p:spPr>
        <p:txBody>
          <a:bodyPr wrap="none" rtlCol="0">
            <a:spAutoFit/>
          </a:bodyPr>
          <a:lstStyle/>
          <a:p>
            <a:r>
              <a:rPr lang="en" sz="2000" b="1" dirty="0">
                <a:solidFill>
                  <a:srgbClr val="002060"/>
                </a:solidFill>
                <a:latin typeface="Times New Roman" panose="02020603050405020304" pitchFamily="18" charset="0"/>
                <a:cs typeface="Times New Roman" panose="02020603050405020304" pitchFamily="18" charset="0"/>
              </a:rPr>
              <a:t>Findings</a:t>
            </a:r>
            <a:endParaRPr lang="en-US" sz="2000" b="1" dirty="0">
              <a:solidFill>
                <a:srgbClr val="00206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60EE49A3-F1CB-43CB-AC95-08FA74DC9A54}"/>
              </a:ext>
            </a:extLst>
          </p:cNvPr>
          <p:cNvSpPr txBox="1"/>
          <p:nvPr/>
        </p:nvSpPr>
        <p:spPr>
          <a:xfrm>
            <a:off x="631086" y="566364"/>
            <a:ext cx="8310439" cy="3703578"/>
          </a:xfrm>
          <a:prstGeom prst="rect">
            <a:avLst/>
          </a:prstGeom>
          <a:noFill/>
        </p:spPr>
        <p:txBody>
          <a:bodyPr wrap="square" rtlCol="0">
            <a:spAutoFit/>
          </a:bodyPr>
          <a:lstStyle/>
          <a:p>
            <a:pPr marL="342900" lvl="0" indent="-342900" algn="just">
              <a:lnSpc>
                <a:spcPct val="150000"/>
              </a:lnSpc>
              <a:buFont typeface="+mj-lt"/>
              <a:buAutoNum type="arabicPeriod"/>
              <a:tabLst>
                <a:tab pos="5943600" algn="r"/>
              </a:tabLst>
            </a:pPr>
            <a:r>
              <a:rPr lang="en-US" sz="1200" kern="0" dirty="0">
                <a:effectLst/>
                <a:latin typeface="Times New Roman" panose="02020603050405020304" pitchFamily="18" charset="0"/>
                <a:ea typeface="Calibri" panose="020F0502020204030204" pitchFamily="34" charset="0"/>
                <a:cs typeface="Times New Roman" panose="02020603050405020304" pitchFamily="18" charset="0"/>
              </a:rPr>
              <a:t>Form report of FBI’s Internet Crime Complain Center (IC3) annual report financial losses against complaints is shown. From this report total 3.79 Million Complaints wear occurred from there $37.4 Billion Losses happened. And also if the graph is being seen that the losses is gradually touching the top of the head. If I find the trend equation for this then it will be Y</a:t>
            </a:r>
            <a:r>
              <a:rPr lang="en-US" sz="1200" kern="0" baseline="-25000" dirty="0">
                <a:effectLst/>
                <a:latin typeface="Times New Roman" panose="02020603050405020304" pitchFamily="18" charset="0"/>
                <a:ea typeface="Calibri" panose="020F0502020204030204" pitchFamily="34" charset="0"/>
                <a:cs typeface="Times New Roman" panose="02020603050405020304" pitchFamily="18" charset="0"/>
              </a:rPr>
              <a:t>c</a:t>
            </a:r>
            <a:r>
              <a:rPr lang="en-US" sz="1200" kern="0" dirty="0">
                <a:effectLst/>
                <a:latin typeface="Times New Roman" panose="02020603050405020304" pitchFamily="18" charset="0"/>
                <a:ea typeface="Calibri" panose="020F0502020204030204" pitchFamily="34" charset="0"/>
                <a:cs typeface="Times New Roman" panose="02020603050405020304" pitchFamily="18" charset="0"/>
              </a:rPr>
              <a:t> = 7.48+2.41x where a = 7.48 and b = 2.41 and also value of r</a:t>
            </a:r>
            <a:r>
              <a:rPr lang="en-US" sz="1200" kern="0" baseline="30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1200" kern="0" dirty="0">
                <a:effectLst/>
                <a:latin typeface="Times New Roman" panose="02020603050405020304" pitchFamily="18" charset="0"/>
                <a:ea typeface="Calibri" panose="020F0502020204030204" pitchFamily="34" charset="0"/>
                <a:cs typeface="Times New Roman" panose="02020603050405020304" pitchFamily="18" charset="0"/>
              </a:rPr>
              <a:t>is 0.96. Mean is 7.48, Standard Deviation 3.87 and Standard Error is 1.73. </a:t>
            </a:r>
          </a:p>
          <a:p>
            <a:pPr marL="342900" indent="-342900" algn="just">
              <a:lnSpc>
                <a:spcPct val="150000"/>
              </a:lnSpc>
              <a:buFont typeface="+mj-lt"/>
              <a:buAutoNum type="arabicPeriod"/>
              <a:tabLst>
                <a:tab pos="5943600" algn="r"/>
              </a:tabLst>
            </a:pPr>
            <a:r>
              <a:rPr lang="en-US" sz="1200" kern="0" dirty="0">
                <a:effectLst/>
                <a:latin typeface="Times New Roman" panose="02020603050405020304" pitchFamily="18" charset="0"/>
                <a:ea typeface="Calibri" panose="020F0502020204030204" pitchFamily="34" charset="0"/>
                <a:cs typeface="Times New Roman" panose="02020603050405020304" pitchFamily="18" charset="0"/>
              </a:rPr>
              <a:t>In Figure 4.9 I have forecasted complaints and losses for next five years(2024-2028). For which I found Trend equation of Y</a:t>
            </a:r>
            <a:r>
              <a:rPr lang="en-US" sz="1200" kern="0" baseline="-25000" dirty="0">
                <a:effectLst/>
                <a:latin typeface="Times New Roman" panose="02020603050405020304" pitchFamily="18" charset="0"/>
                <a:ea typeface="Calibri" panose="020F0502020204030204" pitchFamily="34" charset="0"/>
                <a:cs typeface="Times New Roman" panose="02020603050405020304" pitchFamily="18" charset="0"/>
              </a:rPr>
              <a:t>c</a:t>
            </a:r>
            <a:r>
              <a:rPr lang="en-US" sz="1200" kern="0" dirty="0">
                <a:effectLst/>
                <a:latin typeface="Times New Roman" panose="02020603050405020304" pitchFamily="18" charset="0"/>
                <a:ea typeface="Calibri" panose="020F0502020204030204" pitchFamily="34" charset="0"/>
                <a:cs typeface="Times New Roman" panose="02020603050405020304" pitchFamily="18" charset="0"/>
              </a:rPr>
              <a:t> = 12.3+2.41x and the value of r</a:t>
            </a:r>
            <a:r>
              <a:rPr lang="en-US" sz="1200" kern="0" baseline="30000" dirty="0">
                <a:effectLst/>
                <a:latin typeface="Times New Roman" panose="02020603050405020304" pitchFamily="18" charset="0"/>
                <a:ea typeface="Calibri" panose="020F0502020204030204" pitchFamily="34" charset="0"/>
                <a:cs typeface="Times New Roman" panose="02020603050405020304" pitchFamily="18" charset="0"/>
              </a:rPr>
              <a:t>2  </a:t>
            </a:r>
            <a:r>
              <a:rPr lang="en-US" sz="1200" kern="0" dirty="0">
                <a:effectLst/>
                <a:latin typeface="Times New Roman" panose="02020603050405020304" pitchFamily="18" charset="0"/>
                <a:ea typeface="Calibri" panose="020F0502020204030204" pitchFamily="34" charset="0"/>
                <a:cs typeface="Times New Roman" panose="02020603050405020304" pitchFamily="18" charset="0"/>
              </a:rPr>
              <a:t>is 1 that means data is well fitted. For which mean is 19.53, standard deviation is 3.81, standard error is 1.70 So special focus should be given for upcoming future. Also using the trend equation of complaints Y</a:t>
            </a:r>
            <a:r>
              <a:rPr lang="en-US" sz="1200" kern="0" baseline="-25000" dirty="0">
                <a:effectLst/>
                <a:latin typeface="Times New Roman" panose="02020603050405020304" pitchFamily="18" charset="0"/>
                <a:ea typeface="Calibri" panose="020F0502020204030204" pitchFamily="34" charset="0"/>
                <a:cs typeface="Times New Roman" panose="02020603050405020304" pitchFamily="18" charset="0"/>
              </a:rPr>
              <a:t>c</a:t>
            </a:r>
            <a:r>
              <a:rPr lang="en-US" sz="1200" kern="0" dirty="0">
                <a:effectLst/>
                <a:latin typeface="Times New Roman" panose="02020603050405020304" pitchFamily="18" charset="0"/>
                <a:ea typeface="Calibri" panose="020F0502020204030204" pitchFamily="34" charset="0"/>
                <a:cs typeface="Times New Roman" panose="02020603050405020304" pitchFamily="18" charset="0"/>
              </a:rPr>
              <a:t> = 757577.8+83526.8x I calculated future complaints for next five years(2024-2028).</a:t>
            </a:r>
          </a:p>
          <a:p>
            <a:pPr marL="342900" lvl="0" indent="-342900" algn="just">
              <a:lnSpc>
                <a:spcPct val="150000"/>
              </a:lnSpc>
              <a:spcAft>
                <a:spcPts val="800"/>
              </a:spcAft>
              <a:buFont typeface="+mj-lt"/>
              <a:buAutoNum type="arabicPeriod"/>
              <a:tabLst>
                <a:tab pos="5943600" algn="r"/>
              </a:tabLst>
            </a:pPr>
            <a:r>
              <a:rPr lang="en-US" sz="1200" kern="0" dirty="0">
                <a:effectLst/>
                <a:latin typeface="Times New Roman" panose="02020603050405020304" pitchFamily="18" charset="0"/>
                <a:ea typeface="Calibri" panose="020F0502020204030204" pitchFamily="34" charset="0"/>
                <a:cs typeface="Times New Roman" panose="02020603050405020304" pitchFamily="18" charset="0"/>
              </a:rPr>
              <a:t>Correlation between DdoS and Password Login or Sql Attack is 0.20 which is positive but not strong positive. That means the rise of Ddos Attack also increase the opportunity that there is also a chance of being Password Login Attack at that particular financial sector.</a:t>
            </a:r>
            <a:endParaRPr lang="en-US"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US" sz="1200" dirty="0">
              <a:latin typeface="Times New Roman" panose="02020603050405020304" pitchFamily="18" charset="0"/>
              <a:cs typeface="Times New Roman" panose="02020603050405020304" pitchFamily="18" charset="0"/>
            </a:endParaRPr>
          </a:p>
        </p:txBody>
      </p:sp>
      <p:pic>
        <p:nvPicPr>
          <p:cNvPr id="10" name="Google Shape;677;p46"/>
          <p:cNvPicPr preferRelativeResize="0"/>
          <p:nvPr/>
        </p:nvPicPr>
        <p:blipFill rotWithShape="1">
          <a:blip r:embed="rId2">
            <a:alphaModFix/>
          </a:blip>
          <a:srcRect l="42779" t="6693" r="44094" b="81710"/>
          <a:stretch/>
        </p:blipFill>
        <p:spPr>
          <a:xfrm rot="10800000" flipH="1">
            <a:off x="7760243" y="3742895"/>
            <a:ext cx="574401" cy="507474"/>
          </a:xfrm>
          <a:prstGeom prst="rect">
            <a:avLst/>
          </a:prstGeom>
          <a:noFill/>
          <a:ln>
            <a:noFill/>
          </a:ln>
        </p:spPr>
      </p:pic>
    </p:spTree>
    <p:extLst>
      <p:ext uri="{BB962C8B-B14F-4D97-AF65-F5344CB8AC3E}">
        <p14:creationId xmlns:p14="http://schemas.microsoft.com/office/powerpoint/2010/main" val="1566031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5"/>
          <p:cNvSpPr txBox="1">
            <a:spLocks noGrp="1"/>
          </p:cNvSpPr>
          <p:nvPr>
            <p:ph type="ctrTitle"/>
          </p:nvPr>
        </p:nvSpPr>
        <p:spPr>
          <a:xfrm>
            <a:off x="472611" y="1047963"/>
            <a:ext cx="8076996" cy="2118775"/>
          </a:xfrm>
          <a:prstGeom prst="rect">
            <a:avLst/>
          </a:prstGeom>
        </p:spPr>
        <p:txBody>
          <a:bodyPr spcFirstLastPara="1" wrap="square" lIns="91425" tIns="91425" rIns="91425" bIns="91425" anchor="b" anchorCtr="0">
            <a:noAutofit/>
          </a:bodyPr>
          <a:lstStyle/>
          <a:p>
            <a:r>
              <a:rPr lang="en-US" sz="3600" dirty="0">
                <a:solidFill>
                  <a:srgbClr val="002060"/>
                </a:solidFill>
                <a:latin typeface="Times New Roman" panose="02020603050405020304" pitchFamily="18" charset="0"/>
                <a:cs typeface="Times New Roman" panose="02020603050405020304" pitchFamily="18" charset="0"/>
              </a:rPr>
              <a:t>Types of Cyber Attack in Global Financial sectors and its threats to Financial System with Solution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1000"/>
                                        <p:tgtEl>
                                          <p:spTgt spid="54"/>
                                        </p:tgtEl>
                                      </p:cBhvr>
                                    </p:animEffect>
                                    <p:anim calcmode="lin" valueType="num">
                                      <p:cBhvr>
                                        <p:cTn id="8" dur="1000" fill="hold"/>
                                        <p:tgtEl>
                                          <p:spTgt spid="54"/>
                                        </p:tgtEl>
                                        <p:attrNameLst>
                                          <p:attrName>ppt_x</p:attrName>
                                        </p:attrNameLst>
                                      </p:cBhvr>
                                      <p:tavLst>
                                        <p:tav tm="0">
                                          <p:val>
                                            <p:strVal val="#ppt_x"/>
                                          </p:val>
                                        </p:tav>
                                        <p:tav tm="100000">
                                          <p:val>
                                            <p:strVal val="#ppt_x"/>
                                          </p:val>
                                        </p:tav>
                                      </p:tavLst>
                                    </p:anim>
                                    <p:anim calcmode="lin" valueType="num">
                                      <p:cBhvr>
                                        <p:cTn id="9"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61"/>
        <p:cNvGrpSpPr/>
        <p:nvPr/>
      </p:nvGrpSpPr>
      <p:grpSpPr>
        <a:xfrm>
          <a:off x="0" y="0"/>
          <a:ext cx="0" cy="0"/>
          <a:chOff x="0" y="0"/>
          <a:chExt cx="0" cy="0"/>
        </a:xfrm>
      </p:grpSpPr>
      <p:sp>
        <p:nvSpPr>
          <p:cNvPr id="131" name="Title 1"/>
          <p:cNvSpPr>
            <a:spLocks noGrp="1"/>
          </p:cNvSpPr>
          <p:nvPr>
            <p:ph type="title"/>
          </p:nvPr>
        </p:nvSpPr>
        <p:spPr>
          <a:xfrm>
            <a:off x="457200" y="176577"/>
            <a:ext cx="8229600" cy="572700"/>
          </a:xfrm>
        </p:spPr>
        <p:txBody>
          <a:bodyPr/>
          <a:lstStyle/>
          <a:p>
            <a:r>
              <a:rPr lang="en-US" sz="2000" dirty="0">
                <a:solidFill>
                  <a:srgbClr val="002060"/>
                </a:solidFill>
                <a:latin typeface="Times New Roman" panose="02020603050405020304" pitchFamily="18" charset="0"/>
                <a:cs typeface="Times New Roman" panose="02020603050405020304" pitchFamily="18" charset="0"/>
              </a:rPr>
              <a:t>Recommendation</a:t>
            </a:r>
          </a:p>
        </p:txBody>
      </p:sp>
      <p:sp>
        <p:nvSpPr>
          <p:cNvPr id="550" name="TextBox 549">
            <a:extLst>
              <a:ext uri="{FF2B5EF4-FFF2-40B4-BE49-F238E27FC236}">
                <a16:creationId xmlns:a16="http://schemas.microsoft.com/office/drawing/2014/main" id="{BC682D58-F6DF-4507-AD39-09C8B66E6C96}"/>
              </a:ext>
            </a:extLst>
          </p:cNvPr>
          <p:cNvSpPr txBox="1"/>
          <p:nvPr/>
        </p:nvSpPr>
        <p:spPr>
          <a:xfrm>
            <a:off x="332659" y="608925"/>
            <a:ext cx="8229600" cy="4534575"/>
          </a:xfrm>
          <a:prstGeom prst="rect">
            <a:avLst/>
          </a:prstGeom>
          <a:noFill/>
        </p:spPr>
        <p:txBody>
          <a:bodyPr wrap="square">
            <a:spAutoFit/>
          </a:bodyPr>
          <a:lstStyle/>
          <a:p>
            <a:pPr marL="342900" lvl="0" indent="-342900" algn="just">
              <a:lnSpc>
                <a:spcPct val="150000"/>
              </a:lnSpc>
              <a:buFont typeface="+mj-lt"/>
              <a:buAutoNum type="arabicPeriod"/>
              <a:tabLst>
                <a:tab pos="5943600" algn="r"/>
              </a:tabLst>
            </a:pPr>
            <a:r>
              <a:rPr lang="en-US" sz="1200" kern="0" dirty="0">
                <a:effectLst/>
                <a:latin typeface="Times New Roman" panose="02020603050405020304" pitchFamily="18" charset="0"/>
                <a:ea typeface="Calibri" panose="020F0502020204030204" pitchFamily="34" charset="0"/>
                <a:cs typeface="Times New Roman" panose="02020603050405020304" pitchFamily="18" charset="0"/>
              </a:rPr>
              <a:t>Implement Strong Security Measures: Require MFA for accessing sensitive systems and data to add an extra layer of security beyond just passwords. Use encryption for data at rest and in transit to protect sensitive information from unauthorized access. Deploy advanced firewalls and IDS to monitor and block suspicious activities and potential intrusions.</a:t>
            </a:r>
            <a:endParaRPr lang="en-US"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tabLst>
                <a:tab pos="5943600" algn="r"/>
              </a:tabLst>
            </a:pPr>
            <a:r>
              <a:rPr lang="en-US" sz="1200" kern="0" dirty="0">
                <a:effectLst/>
                <a:latin typeface="Times New Roman" panose="02020603050405020304" pitchFamily="18" charset="0"/>
                <a:ea typeface="Calibri" panose="020F0502020204030204" pitchFamily="34" charset="0"/>
                <a:cs typeface="Times New Roman" panose="02020603050405020304" pitchFamily="18" charset="0"/>
              </a:rPr>
              <a:t>Ensure that all software, hardware, and firmware are regularly updated and patched to </a:t>
            </a:r>
            <a:endParaRPr lang="en-US"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tabLst>
                <a:tab pos="5943600" algn="r"/>
              </a:tabLst>
            </a:pPr>
            <a:r>
              <a:rPr lang="en-US" sz="1200" kern="0" dirty="0">
                <a:effectLst/>
                <a:latin typeface="Times New Roman" panose="02020603050405020304" pitchFamily="18" charset="0"/>
                <a:ea typeface="Calibri" panose="020F0502020204030204" pitchFamily="34" charset="0"/>
                <a:cs typeface="Times New Roman" panose="02020603050405020304" pitchFamily="18" charset="0"/>
              </a:rPr>
              <a:t>protect against known vulnerabilities. Implement a robust patch management process. Provide ongoing cybersecurity training for employees to recognize and respond to  phishing attempts, social engineering attacks, and other common threats. Create a culture of security awareness within the organization.</a:t>
            </a:r>
            <a:endParaRPr lang="en-US"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tabLst>
                <a:tab pos="5943600" algn="r"/>
              </a:tabLst>
            </a:pPr>
            <a:r>
              <a:rPr lang="en-US" sz="1200" kern="0" dirty="0">
                <a:effectLst/>
                <a:latin typeface="Times New Roman" panose="02020603050405020304" pitchFamily="18" charset="0"/>
                <a:ea typeface="Calibri" panose="020F0502020204030204" pitchFamily="34" charset="0"/>
                <a:cs typeface="Times New Roman" panose="02020603050405020304" pitchFamily="18" charset="0"/>
              </a:rPr>
              <a:t>Perform regular security audits and penetration testing to identify and address vulnerabilities in the network and systems. This helps to proactively detect and fix security weaknesses.</a:t>
            </a:r>
            <a:endParaRPr lang="en-US"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tabLst>
                <a:tab pos="5943600" algn="r"/>
              </a:tabLst>
            </a:pPr>
            <a:r>
              <a:rPr lang="en-US" sz="1200" kern="0" dirty="0">
                <a:effectLst/>
                <a:latin typeface="Times New Roman" panose="02020603050405020304" pitchFamily="18" charset="0"/>
                <a:ea typeface="Calibri" panose="020F0502020204030204" pitchFamily="34" charset="0"/>
                <a:cs typeface="Times New Roman" panose="02020603050405020304" pitchFamily="18" charset="0"/>
              </a:rPr>
              <a:t>Join industry groups such as the Financial Services Information Sharing and Analysis Center (FS-ISAC) to share threat intelligence and best practices with other financial institutions. Collaboration enhances collective cybersecurity defense capabilities.</a:t>
            </a:r>
            <a:endParaRPr lang="en-US"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mj-lt"/>
              <a:buAutoNum type="arabicPeriod"/>
              <a:tabLst>
                <a:tab pos="5943600" algn="r"/>
              </a:tabLst>
            </a:pPr>
            <a:r>
              <a:rPr lang="en-US" sz="1200" kern="0" dirty="0">
                <a:effectLst/>
                <a:latin typeface="Times New Roman" panose="02020603050405020304" pitchFamily="18" charset="0"/>
                <a:ea typeface="Calibri" panose="020F0502020204030204" pitchFamily="34" charset="0"/>
                <a:cs typeface="Times New Roman" panose="02020603050405020304" pitchFamily="18" charset="0"/>
              </a:rPr>
              <a:t>In 4.10 pera I calculated correlation between Password Login Attack and DdoS attack which is 0.20 so that policy maker can have an intuition that if any particular financial sector has a threat of Password Login Attack then there is also a high chance of being attacked by DdoS attack.</a:t>
            </a:r>
            <a:endParaRPr lang="en-US"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GB"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4468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61"/>
        <p:cNvGrpSpPr/>
        <p:nvPr/>
      </p:nvGrpSpPr>
      <p:grpSpPr>
        <a:xfrm>
          <a:off x="0" y="0"/>
          <a:ext cx="0" cy="0"/>
          <a:chOff x="0" y="0"/>
          <a:chExt cx="0" cy="0"/>
        </a:xfrm>
      </p:grpSpPr>
      <p:sp>
        <p:nvSpPr>
          <p:cNvPr id="131" name="Title 1"/>
          <p:cNvSpPr>
            <a:spLocks noGrp="1"/>
          </p:cNvSpPr>
          <p:nvPr>
            <p:ph type="title"/>
          </p:nvPr>
        </p:nvSpPr>
        <p:spPr>
          <a:xfrm>
            <a:off x="457200" y="292625"/>
            <a:ext cx="8229600" cy="572700"/>
          </a:xfrm>
        </p:spPr>
        <p:txBody>
          <a:bodyPr/>
          <a:lstStyle/>
          <a:p>
            <a:r>
              <a:rPr lang="en-US" sz="2000" dirty="0">
                <a:solidFill>
                  <a:srgbClr val="002060"/>
                </a:solidFill>
                <a:latin typeface="Times New Roman" panose="02020603050405020304" pitchFamily="18" charset="0"/>
                <a:cs typeface="Times New Roman" panose="02020603050405020304" pitchFamily="18" charset="0"/>
              </a:rPr>
              <a:t>Conclusion</a:t>
            </a:r>
          </a:p>
        </p:txBody>
      </p:sp>
      <p:sp>
        <p:nvSpPr>
          <p:cNvPr id="19" name="Google Shape;354;p31"/>
          <p:cNvSpPr/>
          <p:nvPr/>
        </p:nvSpPr>
        <p:spPr>
          <a:xfrm>
            <a:off x="1625598" y="593762"/>
            <a:ext cx="198000" cy="198000"/>
          </a:xfrm>
          <a:prstGeom prst="rect">
            <a:avLst/>
          </a:prstGeom>
          <a:solidFill>
            <a:srgbClr val="0F4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EFC050"/>
              </a:solidFill>
              <a:effectLst/>
              <a:uLnTx/>
              <a:uFillTx/>
            </a:endParaRPr>
          </a:p>
        </p:txBody>
      </p:sp>
      <p:sp>
        <p:nvSpPr>
          <p:cNvPr id="20" name="Google Shape;355;p31"/>
          <p:cNvSpPr/>
          <p:nvPr/>
        </p:nvSpPr>
        <p:spPr>
          <a:xfrm>
            <a:off x="1952048" y="593762"/>
            <a:ext cx="198000" cy="198000"/>
          </a:xfrm>
          <a:prstGeom prst="rect">
            <a:avLst/>
          </a:prstGeom>
          <a:solidFill>
            <a:srgbClr val="98BE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Google Shape;357;p31"/>
          <p:cNvSpPr/>
          <p:nvPr/>
        </p:nvSpPr>
        <p:spPr>
          <a:xfrm>
            <a:off x="2278498" y="593762"/>
            <a:ext cx="198000" cy="198000"/>
          </a:xfrm>
          <a:prstGeom prst="rect">
            <a:avLst/>
          </a:prstGeom>
          <a:solidFill>
            <a:srgbClr val="4343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9" name="Google Shape;667;p46"/>
          <p:cNvPicPr preferRelativeResize="0"/>
          <p:nvPr/>
        </p:nvPicPr>
        <p:blipFill rotWithShape="1">
          <a:blip r:embed="rId3">
            <a:alphaModFix/>
          </a:blip>
          <a:srcRect l="12736" t="12736" r="12736" b="12736"/>
          <a:stretch/>
        </p:blipFill>
        <p:spPr>
          <a:xfrm rot="21477247">
            <a:off x="5438608" y="1135784"/>
            <a:ext cx="2622860" cy="2460642"/>
          </a:xfrm>
          <a:prstGeom prst="rect">
            <a:avLst/>
          </a:prstGeom>
          <a:noFill/>
          <a:ln>
            <a:noFill/>
          </a:ln>
        </p:spPr>
      </p:pic>
      <p:sp>
        <p:nvSpPr>
          <p:cNvPr id="5" name="TextBox 4">
            <a:extLst>
              <a:ext uri="{FF2B5EF4-FFF2-40B4-BE49-F238E27FC236}">
                <a16:creationId xmlns:a16="http://schemas.microsoft.com/office/drawing/2014/main" id="{5F912909-D439-F3E1-2A11-1352805043D3}"/>
              </a:ext>
            </a:extLst>
          </p:cNvPr>
          <p:cNvSpPr txBox="1"/>
          <p:nvPr/>
        </p:nvSpPr>
        <p:spPr>
          <a:xfrm>
            <a:off x="535578" y="1322530"/>
            <a:ext cx="4572000" cy="2319930"/>
          </a:xfrm>
          <a:prstGeom prst="rect">
            <a:avLst/>
          </a:prstGeom>
          <a:noFill/>
        </p:spPr>
        <p:txBody>
          <a:bodyPr wrap="square">
            <a:spAutoFit/>
          </a:bodyPr>
          <a:lstStyle/>
          <a:p>
            <a:pPr algn="just">
              <a:lnSpc>
                <a:spcPct val="150000"/>
              </a:lnSpc>
              <a:spcAft>
                <a:spcPts val="800"/>
              </a:spcAft>
              <a:tabLst>
                <a:tab pos="5943600" algn="r"/>
              </a:tabLst>
            </a:pPr>
            <a:r>
              <a:rPr lang="en-US" sz="1400" kern="0" dirty="0">
                <a:effectLst/>
                <a:latin typeface="Times New Roman" panose="02020603050405020304" pitchFamily="18" charset="0"/>
                <a:ea typeface="Calibri" panose="020F0502020204030204" pitchFamily="34" charset="0"/>
                <a:cs typeface="Vrinda" panose="020B0502040204020203" pitchFamily="34" charset="0"/>
              </a:rPr>
              <a:t>In conclusion, enhancing financial security in the face of evolving cyber threats requires a proactive, multi-faceted approach. Financial institutions must implement robust security measures, regularly update and patch systems, and conduct frequent security audits and penetration testing. Employee training and awareness are crucial in recognizing and mitigating phishing and social engineering attacks.</a:t>
            </a:r>
            <a:endParaRPr lang="en-US" sz="1200" kern="100" dirty="0">
              <a:effectLst/>
              <a:latin typeface="Calibri" panose="020F0502020204030204" pitchFamily="34" charset="0"/>
              <a:ea typeface="Calibri" panose="020F0502020204030204" pitchFamily="34" charset="0"/>
              <a:cs typeface="Vrinda" panose="020B0502040204020203" pitchFamily="34" charset="0"/>
            </a:endParaRPr>
          </a:p>
        </p:txBody>
      </p:sp>
    </p:spTree>
    <p:extLst>
      <p:ext uri="{BB962C8B-B14F-4D97-AF65-F5344CB8AC3E}">
        <p14:creationId xmlns:p14="http://schemas.microsoft.com/office/powerpoint/2010/main" val="22062610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61"/>
        <p:cNvGrpSpPr/>
        <p:nvPr/>
      </p:nvGrpSpPr>
      <p:grpSpPr>
        <a:xfrm>
          <a:off x="0" y="0"/>
          <a:ext cx="0" cy="0"/>
          <a:chOff x="0" y="0"/>
          <a:chExt cx="0" cy="0"/>
        </a:xfrm>
      </p:grpSpPr>
      <p:sp>
        <p:nvSpPr>
          <p:cNvPr id="63" name="Google Shape;684;p47"/>
          <p:cNvSpPr txBox="1">
            <a:spLocks/>
          </p:cNvSpPr>
          <p:nvPr/>
        </p:nvSpPr>
        <p:spPr>
          <a:xfrm flipH="1">
            <a:off x="1167072" y="1095139"/>
            <a:ext cx="4592400" cy="106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F4C81"/>
              </a:buClr>
              <a:buSzPts val="4800"/>
              <a:buFont typeface="Anton"/>
              <a:buNone/>
              <a:defRPr sz="4800" b="0" i="0" u="none" strike="noStrike" cap="none">
                <a:solidFill>
                  <a:srgbClr val="0F4C81"/>
                </a:solidFill>
                <a:latin typeface="Anton"/>
                <a:ea typeface="Anton"/>
                <a:cs typeface="Anton"/>
                <a:sym typeface="Anton"/>
              </a:defRPr>
            </a:lvl1pPr>
            <a:lvl2pPr marR="0" lvl="1" algn="l" rtl="0">
              <a:lnSpc>
                <a:spcPct val="100000"/>
              </a:lnSpc>
              <a:spcBef>
                <a:spcPts val="0"/>
              </a:spcBef>
              <a:spcAft>
                <a:spcPts val="0"/>
              </a:spcAft>
              <a:buClr>
                <a:srgbClr val="434343"/>
              </a:buClr>
              <a:buSzPts val="4800"/>
              <a:buFont typeface="Anton"/>
              <a:buNone/>
              <a:defRPr sz="4800" b="0" i="0" u="none" strike="noStrike" cap="none">
                <a:solidFill>
                  <a:srgbClr val="434343"/>
                </a:solidFill>
                <a:latin typeface="Anton"/>
                <a:ea typeface="Anton"/>
                <a:cs typeface="Anton"/>
                <a:sym typeface="Anton"/>
              </a:defRPr>
            </a:lvl2pPr>
            <a:lvl3pPr marR="0" lvl="2" algn="l" rtl="0">
              <a:lnSpc>
                <a:spcPct val="100000"/>
              </a:lnSpc>
              <a:spcBef>
                <a:spcPts val="0"/>
              </a:spcBef>
              <a:spcAft>
                <a:spcPts val="0"/>
              </a:spcAft>
              <a:buClr>
                <a:srgbClr val="434343"/>
              </a:buClr>
              <a:buSzPts val="4800"/>
              <a:buFont typeface="Anton"/>
              <a:buNone/>
              <a:defRPr sz="4800" b="0" i="0" u="none" strike="noStrike" cap="none">
                <a:solidFill>
                  <a:srgbClr val="434343"/>
                </a:solidFill>
                <a:latin typeface="Anton"/>
                <a:ea typeface="Anton"/>
                <a:cs typeface="Anton"/>
                <a:sym typeface="Anton"/>
              </a:defRPr>
            </a:lvl3pPr>
            <a:lvl4pPr marR="0" lvl="3" algn="l" rtl="0">
              <a:lnSpc>
                <a:spcPct val="100000"/>
              </a:lnSpc>
              <a:spcBef>
                <a:spcPts val="0"/>
              </a:spcBef>
              <a:spcAft>
                <a:spcPts val="0"/>
              </a:spcAft>
              <a:buClr>
                <a:srgbClr val="434343"/>
              </a:buClr>
              <a:buSzPts val="4800"/>
              <a:buFont typeface="Anton"/>
              <a:buNone/>
              <a:defRPr sz="4800" b="0" i="0" u="none" strike="noStrike" cap="none">
                <a:solidFill>
                  <a:srgbClr val="434343"/>
                </a:solidFill>
                <a:latin typeface="Anton"/>
                <a:ea typeface="Anton"/>
                <a:cs typeface="Anton"/>
                <a:sym typeface="Anton"/>
              </a:defRPr>
            </a:lvl4pPr>
            <a:lvl5pPr marR="0" lvl="4" algn="l" rtl="0">
              <a:lnSpc>
                <a:spcPct val="100000"/>
              </a:lnSpc>
              <a:spcBef>
                <a:spcPts val="0"/>
              </a:spcBef>
              <a:spcAft>
                <a:spcPts val="0"/>
              </a:spcAft>
              <a:buClr>
                <a:srgbClr val="434343"/>
              </a:buClr>
              <a:buSzPts val="4800"/>
              <a:buFont typeface="Anton"/>
              <a:buNone/>
              <a:defRPr sz="4800" b="0" i="0" u="none" strike="noStrike" cap="none">
                <a:solidFill>
                  <a:srgbClr val="434343"/>
                </a:solidFill>
                <a:latin typeface="Anton"/>
                <a:ea typeface="Anton"/>
                <a:cs typeface="Anton"/>
                <a:sym typeface="Anton"/>
              </a:defRPr>
            </a:lvl5pPr>
            <a:lvl6pPr marR="0" lvl="5" algn="l" rtl="0">
              <a:lnSpc>
                <a:spcPct val="100000"/>
              </a:lnSpc>
              <a:spcBef>
                <a:spcPts val="0"/>
              </a:spcBef>
              <a:spcAft>
                <a:spcPts val="0"/>
              </a:spcAft>
              <a:buClr>
                <a:srgbClr val="434343"/>
              </a:buClr>
              <a:buSzPts val="4800"/>
              <a:buFont typeface="Anton"/>
              <a:buNone/>
              <a:defRPr sz="4800" b="0" i="0" u="none" strike="noStrike" cap="none">
                <a:solidFill>
                  <a:srgbClr val="434343"/>
                </a:solidFill>
                <a:latin typeface="Anton"/>
                <a:ea typeface="Anton"/>
                <a:cs typeface="Anton"/>
                <a:sym typeface="Anton"/>
              </a:defRPr>
            </a:lvl6pPr>
            <a:lvl7pPr marR="0" lvl="6" algn="l" rtl="0">
              <a:lnSpc>
                <a:spcPct val="100000"/>
              </a:lnSpc>
              <a:spcBef>
                <a:spcPts val="0"/>
              </a:spcBef>
              <a:spcAft>
                <a:spcPts val="0"/>
              </a:spcAft>
              <a:buClr>
                <a:srgbClr val="434343"/>
              </a:buClr>
              <a:buSzPts val="4800"/>
              <a:buFont typeface="Anton"/>
              <a:buNone/>
              <a:defRPr sz="4800" b="0" i="0" u="none" strike="noStrike" cap="none">
                <a:solidFill>
                  <a:srgbClr val="434343"/>
                </a:solidFill>
                <a:latin typeface="Anton"/>
                <a:ea typeface="Anton"/>
                <a:cs typeface="Anton"/>
                <a:sym typeface="Anton"/>
              </a:defRPr>
            </a:lvl7pPr>
            <a:lvl8pPr marR="0" lvl="7" algn="l" rtl="0">
              <a:lnSpc>
                <a:spcPct val="100000"/>
              </a:lnSpc>
              <a:spcBef>
                <a:spcPts val="0"/>
              </a:spcBef>
              <a:spcAft>
                <a:spcPts val="0"/>
              </a:spcAft>
              <a:buClr>
                <a:srgbClr val="434343"/>
              </a:buClr>
              <a:buSzPts val="4800"/>
              <a:buFont typeface="Anton"/>
              <a:buNone/>
              <a:defRPr sz="4800" b="0" i="0" u="none" strike="noStrike" cap="none">
                <a:solidFill>
                  <a:srgbClr val="434343"/>
                </a:solidFill>
                <a:latin typeface="Anton"/>
                <a:ea typeface="Anton"/>
                <a:cs typeface="Anton"/>
                <a:sym typeface="Anton"/>
              </a:defRPr>
            </a:lvl8pPr>
            <a:lvl9pPr marR="0" lvl="8" algn="l" rtl="0">
              <a:lnSpc>
                <a:spcPct val="100000"/>
              </a:lnSpc>
              <a:spcBef>
                <a:spcPts val="0"/>
              </a:spcBef>
              <a:spcAft>
                <a:spcPts val="0"/>
              </a:spcAft>
              <a:buClr>
                <a:srgbClr val="434343"/>
              </a:buClr>
              <a:buSzPts val="4800"/>
              <a:buFont typeface="Anton"/>
              <a:buNone/>
              <a:defRPr sz="4800" b="0" i="0" u="none" strike="noStrike" cap="none">
                <a:solidFill>
                  <a:srgbClr val="434343"/>
                </a:solidFill>
                <a:latin typeface="Anton"/>
                <a:ea typeface="Anton"/>
                <a:cs typeface="Anton"/>
                <a:sym typeface="Anton"/>
              </a:defRPr>
            </a:lvl9pPr>
          </a:lstStyle>
          <a:p>
            <a:pPr marL="0" marR="0" lvl="0" indent="0" algn="l" defTabSz="914400" rtl="0" eaLnBrk="1" fontAlgn="auto" latinLnBrk="0" hangingPunct="1">
              <a:lnSpc>
                <a:spcPct val="100000"/>
              </a:lnSpc>
              <a:spcBef>
                <a:spcPts val="0"/>
              </a:spcBef>
              <a:spcAft>
                <a:spcPts val="0"/>
              </a:spcAft>
              <a:buClr>
                <a:srgbClr val="0F4C81"/>
              </a:buClr>
              <a:buSzPts val="4800"/>
              <a:buFont typeface="Anton"/>
              <a:buNone/>
              <a:tabLst/>
              <a:defRPr/>
            </a:pPr>
            <a:r>
              <a:rPr kumimoji="0" lang="en-US" sz="4800" b="0" i="0" u="none" strike="noStrike" kern="0" cap="none" spc="0" normalizeH="0" baseline="0" noProof="0" dirty="0">
                <a:ln>
                  <a:noFill/>
                </a:ln>
                <a:solidFill>
                  <a:srgbClr val="0F4C81"/>
                </a:solidFill>
                <a:effectLst/>
                <a:uLnTx/>
                <a:uFillTx/>
                <a:latin typeface="Fira Sans" panose="020B0604020202020204" charset="0"/>
                <a:sym typeface="Anton"/>
              </a:rPr>
              <a:t>THANK</a:t>
            </a:r>
            <a:r>
              <a:rPr kumimoji="0" lang="en-US" sz="4800" b="0" i="0" u="none" strike="noStrike" kern="0" cap="none" spc="0" normalizeH="0" noProof="0" dirty="0">
                <a:ln>
                  <a:noFill/>
                </a:ln>
                <a:solidFill>
                  <a:srgbClr val="0F4C81"/>
                </a:solidFill>
                <a:effectLst/>
                <a:uLnTx/>
                <a:uFillTx/>
                <a:latin typeface="Fira Sans" panose="020B0604020202020204" charset="0"/>
                <a:sym typeface="Anton"/>
              </a:rPr>
              <a:t> YOU</a:t>
            </a:r>
            <a:r>
              <a:rPr kumimoji="0" lang="en-US" sz="4800" b="0" i="0" u="none" strike="noStrike" kern="0" cap="none" spc="0" normalizeH="0" baseline="0" noProof="0" dirty="0">
                <a:ln>
                  <a:noFill/>
                </a:ln>
                <a:solidFill>
                  <a:srgbClr val="0F4C81"/>
                </a:solidFill>
                <a:effectLst/>
                <a:uLnTx/>
                <a:uFillTx/>
                <a:latin typeface="Fira Sans" panose="020B0604020202020204" charset="0"/>
                <a:sym typeface="Anton"/>
              </a:rPr>
              <a:t>!</a:t>
            </a:r>
          </a:p>
        </p:txBody>
      </p:sp>
      <p:sp>
        <p:nvSpPr>
          <p:cNvPr id="64" name="Google Shape;685;p47"/>
          <p:cNvSpPr/>
          <p:nvPr/>
        </p:nvSpPr>
        <p:spPr>
          <a:xfrm>
            <a:off x="4348181" y="4356522"/>
            <a:ext cx="433002" cy="2558"/>
          </a:xfrm>
          <a:custGeom>
            <a:avLst/>
            <a:gdLst/>
            <a:ahLst/>
            <a:cxnLst/>
            <a:rect l="l" t="t" r="r" b="b"/>
            <a:pathLst>
              <a:path w="9478" h="56" extrusionOk="0">
                <a:moveTo>
                  <a:pt x="0" y="0"/>
                </a:moveTo>
                <a:lnTo>
                  <a:pt x="0" y="55"/>
                </a:lnTo>
                <a:lnTo>
                  <a:pt x="9477" y="55"/>
                </a:lnTo>
                <a:lnTo>
                  <a:pt x="9477" y="0"/>
                </a:lnTo>
                <a:close/>
              </a:path>
            </a:pathLst>
          </a:custGeom>
          <a:solidFill>
            <a:srgbClr val="ECEC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5" name="Google Shape;686;p47"/>
          <p:cNvSpPr/>
          <p:nvPr/>
        </p:nvSpPr>
        <p:spPr>
          <a:xfrm>
            <a:off x="4870417" y="4356522"/>
            <a:ext cx="63502" cy="2558"/>
          </a:xfrm>
          <a:custGeom>
            <a:avLst/>
            <a:gdLst/>
            <a:ahLst/>
            <a:cxnLst/>
            <a:rect l="l" t="t" r="r" b="b"/>
            <a:pathLst>
              <a:path w="1390" h="56" extrusionOk="0">
                <a:moveTo>
                  <a:pt x="1" y="0"/>
                </a:moveTo>
                <a:lnTo>
                  <a:pt x="1" y="55"/>
                </a:lnTo>
                <a:lnTo>
                  <a:pt x="1389" y="55"/>
                </a:lnTo>
                <a:lnTo>
                  <a:pt x="1389" y="0"/>
                </a:lnTo>
                <a:close/>
              </a:path>
            </a:pathLst>
          </a:custGeom>
          <a:solidFill>
            <a:srgbClr val="ECEC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6" name="Google Shape;687;p47"/>
          <p:cNvSpPr/>
          <p:nvPr/>
        </p:nvSpPr>
        <p:spPr>
          <a:xfrm>
            <a:off x="4577296" y="1206564"/>
            <a:ext cx="55690" cy="51076"/>
          </a:xfrm>
          <a:custGeom>
            <a:avLst/>
            <a:gdLst/>
            <a:ahLst/>
            <a:cxnLst/>
            <a:rect l="l" t="t" r="r" b="b"/>
            <a:pathLst>
              <a:path w="1219" h="1118" extrusionOk="0">
                <a:moveTo>
                  <a:pt x="610" y="1"/>
                </a:moveTo>
                <a:cubicBezTo>
                  <a:pt x="578" y="1"/>
                  <a:pt x="546" y="17"/>
                  <a:pt x="530" y="50"/>
                </a:cubicBezTo>
                <a:lnTo>
                  <a:pt x="416" y="275"/>
                </a:lnTo>
                <a:cubicBezTo>
                  <a:pt x="406" y="301"/>
                  <a:pt x="380" y="319"/>
                  <a:pt x="351" y="323"/>
                </a:cubicBezTo>
                <a:lnTo>
                  <a:pt x="103" y="359"/>
                </a:lnTo>
                <a:cubicBezTo>
                  <a:pt x="30" y="371"/>
                  <a:pt x="1" y="462"/>
                  <a:pt x="52" y="513"/>
                </a:cubicBezTo>
                <a:lnTo>
                  <a:pt x="231" y="688"/>
                </a:lnTo>
                <a:cubicBezTo>
                  <a:pt x="253" y="709"/>
                  <a:pt x="263" y="738"/>
                  <a:pt x="260" y="768"/>
                </a:cubicBezTo>
                <a:lnTo>
                  <a:pt x="216" y="1012"/>
                </a:lnTo>
                <a:cubicBezTo>
                  <a:pt x="205" y="1069"/>
                  <a:pt x="252" y="1118"/>
                  <a:pt x="305" y="1118"/>
                </a:cubicBezTo>
                <a:cubicBezTo>
                  <a:pt x="319" y="1118"/>
                  <a:pt x="333" y="1114"/>
                  <a:pt x="347" y="1107"/>
                </a:cubicBezTo>
                <a:lnTo>
                  <a:pt x="566" y="990"/>
                </a:lnTo>
                <a:cubicBezTo>
                  <a:pt x="581" y="985"/>
                  <a:pt x="595" y="982"/>
                  <a:pt x="609" y="982"/>
                </a:cubicBezTo>
                <a:cubicBezTo>
                  <a:pt x="624" y="982"/>
                  <a:pt x="637" y="985"/>
                  <a:pt x="650" y="990"/>
                </a:cubicBezTo>
                <a:lnTo>
                  <a:pt x="872" y="1107"/>
                </a:lnTo>
                <a:cubicBezTo>
                  <a:pt x="886" y="1114"/>
                  <a:pt x="900" y="1118"/>
                  <a:pt x="914" y="1118"/>
                </a:cubicBezTo>
                <a:cubicBezTo>
                  <a:pt x="966" y="1118"/>
                  <a:pt x="1012" y="1069"/>
                  <a:pt x="1003" y="1012"/>
                </a:cubicBezTo>
                <a:lnTo>
                  <a:pt x="959" y="768"/>
                </a:lnTo>
                <a:cubicBezTo>
                  <a:pt x="956" y="738"/>
                  <a:pt x="963" y="709"/>
                  <a:pt x="985" y="688"/>
                </a:cubicBezTo>
                <a:lnTo>
                  <a:pt x="1164" y="513"/>
                </a:lnTo>
                <a:cubicBezTo>
                  <a:pt x="1218" y="462"/>
                  <a:pt x="1190" y="371"/>
                  <a:pt x="1116" y="359"/>
                </a:cubicBezTo>
                <a:lnTo>
                  <a:pt x="868" y="323"/>
                </a:lnTo>
                <a:cubicBezTo>
                  <a:pt x="840" y="319"/>
                  <a:pt x="814" y="301"/>
                  <a:pt x="799" y="275"/>
                </a:cubicBezTo>
                <a:lnTo>
                  <a:pt x="690" y="50"/>
                </a:lnTo>
                <a:cubicBezTo>
                  <a:pt x="673" y="17"/>
                  <a:pt x="641" y="1"/>
                  <a:pt x="610" y="1"/>
                </a:cubicBezTo>
                <a:close/>
              </a:path>
            </a:pathLst>
          </a:custGeom>
          <a:solidFill>
            <a:srgbClr val="F5F5F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 name="Google Shape;688;p47"/>
          <p:cNvSpPr/>
          <p:nvPr/>
        </p:nvSpPr>
        <p:spPr>
          <a:xfrm>
            <a:off x="4646784" y="3096822"/>
            <a:ext cx="96441" cy="88446"/>
          </a:xfrm>
          <a:custGeom>
            <a:avLst/>
            <a:gdLst/>
            <a:ahLst/>
            <a:cxnLst/>
            <a:rect l="l" t="t" r="r" b="b"/>
            <a:pathLst>
              <a:path w="2111" h="1936" extrusionOk="0">
                <a:moveTo>
                  <a:pt x="1055" y="1"/>
                </a:moveTo>
                <a:cubicBezTo>
                  <a:pt x="1000" y="1"/>
                  <a:pt x="944" y="30"/>
                  <a:pt x="915" y="88"/>
                </a:cubicBezTo>
                <a:lnTo>
                  <a:pt x="722" y="475"/>
                </a:lnTo>
                <a:cubicBezTo>
                  <a:pt x="700" y="522"/>
                  <a:pt x="656" y="555"/>
                  <a:pt x="606" y="562"/>
                </a:cubicBezTo>
                <a:lnTo>
                  <a:pt x="179" y="624"/>
                </a:lnTo>
                <a:cubicBezTo>
                  <a:pt x="51" y="642"/>
                  <a:pt x="0" y="799"/>
                  <a:pt x="91" y="887"/>
                </a:cubicBezTo>
                <a:lnTo>
                  <a:pt x="401" y="1189"/>
                </a:lnTo>
                <a:cubicBezTo>
                  <a:pt x="438" y="1225"/>
                  <a:pt x="456" y="1277"/>
                  <a:pt x="448" y="1328"/>
                </a:cubicBezTo>
                <a:lnTo>
                  <a:pt x="372" y="1754"/>
                </a:lnTo>
                <a:cubicBezTo>
                  <a:pt x="355" y="1855"/>
                  <a:pt x="436" y="1936"/>
                  <a:pt x="526" y="1936"/>
                </a:cubicBezTo>
                <a:cubicBezTo>
                  <a:pt x="550" y="1936"/>
                  <a:pt x="574" y="1930"/>
                  <a:pt x="598" y="1918"/>
                </a:cubicBezTo>
                <a:lnTo>
                  <a:pt x="981" y="1718"/>
                </a:lnTo>
                <a:cubicBezTo>
                  <a:pt x="1004" y="1705"/>
                  <a:pt x="1030" y="1699"/>
                  <a:pt x="1055" y="1699"/>
                </a:cubicBezTo>
                <a:cubicBezTo>
                  <a:pt x="1080" y="1699"/>
                  <a:pt x="1104" y="1705"/>
                  <a:pt x="1126" y="1718"/>
                </a:cubicBezTo>
                <a:lnTo>
                  <a:pt x="1509" y="1918"/>
                </a:lnTo>
                <a:cubicBezTo>
                  <a:pt x="1533" y="1930"/>
                  <a:pt x="1558" y="1936"/>
                  <a:pt x="1582" y="1936"/>
                </a:cubicBezTo>
                <a:cubicBezTo>
                  <a:pt x="1673" y="1936"/>
                  <a:pt x="1752" y="1855"/>
                  <a:pt x="1735" y="1754"/>
                </a:cubicBezTo>
                <a:lnTo>
                  <a:pt x="1662" y="1328"/>
                </a:lnTo>
                <a:cubicBezTo>
                  <a:pt x="1655" y="1277"/>
                  <a:pt x="1669" y="1225"/>
                  <a:pt x="1706" y="1189"/>
                </a:cubicBezTo>
                <a:lnTo>
                  <a:pt x="2016" y="887"/>
                </a:lnTo>
                <a:cubicBezTo>
                  <a:pt x="2110" y="799"/>
                  <a:pt x="2060" y="642"/>
                  <a:pt x="1932" y="624"/>
                </a:cubicBezTo>
                <a:lnTo>
                  <a:pt x="1502" y="562"/>
                </a:lnTo>
                <a:cubicBezTo>
                  <a:pt x="1451" y="555"/>
                  <a:pt x="1407" y="522"/>
                  <a:pt x="1385" y="475"/>
                </a:cubicBezTo>
                <a:lnTo>
                  <a:pt x="1192" y="88"/>
                </a:lnTo>
                <a:cubicBezTo>
                  <a:pt x="1165" y="30"/>
                  <a:pt x="1110" y="1"/>
                  <a:pt x="1055" y="1"/>
                </a:cubicBezTo>
                <a:close/>
              </a:path>
            </a:pathLst>
          </a:custGeom>
          <a:solidFill>
            <a:srgbClr val="F0F0F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 name="Google Shape;689;p47"/>
          <p:cNvSpPr txBox="1">
            <a:spLocks/>
          </p:cNvSpPr>
          <p:nvPr/>
        </p:nvSpPr>
        <p:spPr>
          <a:xfrm flipH="1">
            <a:off x="1935869" y="2378637"/>
            <a:ext cx="3054806" cy="4972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2000"/>
              <a:buFont typeface="Anaheim"/>
              <a:buNone/>
              <a:defRPr sz="1600" b="0" i="0" u="none" strike="noStrike" cap="none">
                <a:solidFill>
                  <a:schemeClr val="lt1"/>
                </a:solidFill>
                <a:latin typeface="Anaheim"/>
                <a:ea typeface="Anaheim"/>
                <a:cs typeface="Anaheim"/>
                <a:sym typeface="Anaheim"/>
              </a:defRPr>
            </a:lvl1pPr>
            <a:lvl2pPr marL="914400" marR="0" lvl="1" indent="-317500" algn="l" rtl="0">
              <a:lnSpc>
                <a:spcPct val="100000"/>
              </a:lnSpc>
              <a:spcBef>
                <a:spcPts val="0"/>
              </a:spcBef>
              <a:spcAft>
                <a:spcPts val="0"/>
              </a:spcAft>
              <a:buClr>
                <a:schemeClr val="lt1"/>
              </a:buClr>
              <a:buSzPts val="3000"/>
              <a:buFont typeface="Anaheim"/>
              <a:buNone/>
              <a:defRPr sz="3000" b="0" i="0" u="none" strike="noStrike" cap="none">
                <a:solidFill>
                  <a:schemeClr val="lt1"/>
                </a:solidFill>
                <a:latin typeface="Anaheim"/>
                <a:ea typeface="Anaheim"/>
                <a:cs typeface="Anaheim"/>
                <a:sym typeface="Anaheim"/>
              </a:defRPr>
            </a:lvl2pPr>
            <a:lvl3pPr marL="1371600" marR="0" lvl="2" indent="-317500" algn="l" rtl="0">
              <a:lnSpc>
                <a:spcPct val="100000"/>
              </a:lnSpc>
              <a:spcBef>
                <a:spcPts val="0"/>
              </a:spcBef>
              <a:spcAft>
                <a:spcPts val="0"/>
              </a:spcAft>
              <a:buClr>
                <a:schemeClr val="lt1"/>
              </a:buClr>
              <a:buSzPts val="3000"/>
              <a:buFont typeface="Anaheim"/>
              <a:buNone/>
              <a:defRPr sz="3000" b="0" i="0" u="none" strike="noStrike" cap="none">
                <a:solidFill>
                  <a:schemeClr val="lt1"/>
                </a:solidFill>
                <a:latin typeface="Anaheim"/>
                <a:ea typeface="Anaheim"/>
                <a:cs typeface="Anaheim"/>
                <a:sym typeface="Anaheim"/>
              </a:defRPr>
            </a:lvl3pPr>
            <a:lvl4pPr marL="1828800" marR="0" lvl="3" indent="-317500" algn="l" rtl="0">
              <a:lnSpc>
                <a:spcPct val="100000"/>
              </a:lnSpc>
              <a:spcBef>
                <a:spcPts val="0"/>
              </a:spcBef>
              <a:spcAft>
                <a:spcPts val="0"/>
              </a:spcAft>
              <a:buClr>
                <a:schemeClr val="lt1"/>
              </a:buClr>
              <a:buSzPts val="3000"/>
              <a:buFont typeface="Anaheim"/>
              <a:buNone/>
              <a:defRPr sz="3000" b="0" i="0" u="none" strike="noStrike" cap="none">
                <a:solidFill>
                  <a:schemeClr val="lt1"/>
                </a:solidFill>
                <a:latin typeface="Anaheim"/>
                <a:ea typeface="Anaheim"/>
                <a:cs typeface="Anaheim"/>
                <a:sym typeface="Anaheim"/>
              </a:defRPr>
            </a:lvl4pPr>
            <a:lvl5pPr marL="2286000" marR="0" lvl="4" indent="-317500" algn="l" rtl="0">
              <a:lnSpc>
                <a:spcPct val="100000"/>
              </a:lnSpc>
              <a:spcBef>
                <a:spcPts val="0"/>
              </a:spcBef>
              <a:spcAft>
                <a:spcPts val="0"/>
              </a:spcAft>
              <a:buClr>
                <a:schemeClr val="lt1"/>
              </a:buClr>
              <a:buSzPts val="3000"/>
              <a:buFont typeface="Anaheim"/>
              <a:buNone/>
              <a:defRPr sz="3000" b="0" i="0" u="none" strike="noStrike" cap="none">
                <a:solidFill>
                  <a:schemeClr val="lt1"/>
                </a:solidFill>
                <a:latin typeface="Anaheim"/>
                <a:ea typeface="Anaheim"/>
                <a:cs typeface="Anaheim"/>
                <a:sym typeface="Anaheim"/>
              </a:defRPr>
            </a:lvl5pPr>
            <a:lvl6pPr marL="2743200" marR="0" lvl="5" indent="-317500" algn="l" rtl="0">
              <a:lnSpc>
                <a:spcPct val="100000"/>
              </a:lnSpc>
              <a:spcBef>
                <a:spcPts val="0"/>
              </a:spcBef>
              <a:spcAft>
                <a:spcPts val="0"/>
              </a:spcAft>
              <a:buClr>
                <a:schemeClr val="lt1"/>
              </a:buClr>
              <a:buSzPts val="3000"/>
              <a:buFont typeface="Anaheim"/>
              <a:buNone/>
              <a:defRPr sz="3000" b="0" i="0" u="none" strike="noStrike" cap="none">
                <a:solidFill>
                  <a:schemeClr val="lt1"/>
                </a:solidFill>
                <a:latin typeface="Anaheim"/>
                <a:ea typeface="Anaheim"/>
                <a:cs typeface="Anaheim"/>
                <a:sym typeface="Anaheim"/>
              </a:defRPr>
            </a:lvl6pPr>
            <a:lvl7pPr marL="3200400" marR="0" lvl="6" indent="-317500" algn="l" rtl="0">
              <a:lnSpc>
                <a:spcPct val="100000"/>
              </a:lnSpc>
              <a:spcBef>
                <a:spcPts val="0"/>
              </a:spcBef>
              <a:spcAft>
                <a:spcPts val="0"/>
              </a:spcAft>
              <a:buClr>
                <a:schemeClr val="lt1"/>
              </a:buClr>
              <a:buSzPts val="3000"/>
              <a:buFont typeface="Anaheim"/>
              <a:buNone/>
              <a:defRPr sz="3000" b="0" i="0" u="none" strike="noStrike" cap="none">
                <a:solidFill>
                  <a:schemeClr val="lt1"/>
                </a:solidFill>
                <a:latin typeface="Anaheim"/>
                <a:ea typeface="Anaheim"/>
                <a:cs typeface="Anaheim"/>
                <a:sym typeface="Anaheim"/>
              </a:defRPr>
            </a:lvl7pPr>
            <a:lvl8pPr marL="3657600" marR="0" lvl="7" indent="-317500" algn="l" rtl="0">
              <a:lnSpc>
                <a:spcPct val="100000"/>
              </a:lnSpc>
              <a:spcBef>
                <a:spcPts val="0"/>
              </a:spcBef>
              <a:spcAft>
                <a:spcPts val="0"/>
              </a:spcAft>
              <a:buClr>
                <a:schemeClr val="lt1"/>
              </a:buClr>
              <a:buSzPts val="3000"/>
              <a:buFont typeface="Anaheim"/>
              <a:buNone/>
              <a:defRPr sz="3000" b="0" i="0" u="none" strike="noStrike" cap="none">
                <a:solidFill>
                  <a:schemeClr val="lt1"/>
                </a:solidFill>
                <a:latin typeface="Anaheim"/>
                <a:ea typeface="Anaheim"/>
                <a:cs typeface="Anaheim"/>
                <a:sym typeface="Anaheim"/>
              </a:defRPr>
            </a:lvl8pPr>
            <a:lvl9pPr marL="4114800" marR="0" lvl="8" indent="-317500" algn="l" rtl="0">
              <a:lnSpc>
                <a:spcPct val="100000"/>
              </a:lnSpc>
              <a:spcBef>
                <a:spcPts val="0"/>
              </a:spcBef>
              <a:spcAft>
                <a:spcPts val="0"/>
              </a:spcAft>
              <a:buClr>
                <a:schemeClr val="lt1"/>
              </a:buClr>
              <a:buSzPts val="3000"/>
              <a:buFont typeface="Anaheim"/>
              <a:buNone/>
              <a:defRPr sz="3000" b="0" i="0" u="none" strike="noStrike" cap="none">
                <a:solidFill>
                  <a:schemeClr val="lt1"/>
                </a:solidFill>
                <a:latin typeface="Anaheim"/>
                <a:ea typeface="Anaheim"/>
                <a:cs typeface="Anaheim"/>
                <a:sym typeface="Anaheim"/>
              </a:defRPr>
            </a:lvl9pPr>
          </a:lstStyle>
          <a:p>
            <a:pPr marL="0" marR="0" lvl="0" indent="0" algn="l" defTabSz="914400" rtl="0" eaLnBrk="1" fontAlgn="auto" latinLnBrk="0" hangingPunct="1">
              <a:lnSpc>
                <a:spcPct val="100000"/>
              </a:lnSpc>
              <a:spcBef>
                <a:spcPts val="0"/>
              </a:spcBef>
              <a:spcAft>
                <a:spcPts val="0"/>
              </a:spcAft>
              <a:buClr>
                <a:srgbClr val="434343"/>
              </a:buClr>
              <a:buSzPts val="2000"/>
              <a:buFont typeface="Anaheim"/>
              <a:buNone/>
              <a:tabLst/>
              <a:defRPr/>
            </a:pPr>
            <a:r>
              <a:rPr lang="en-US" sz="1800" noProof="0" dirty="0">
                <a:solidFill>
                  <a:srgbClr val="434343"/>
                </a:solidFill>
                <a:latin typeface="Fira Sans" panose="020B0604020202020204" charset="0"/>
              </a:rPr>
              <a:t>A</a:t>
            </a:r>
            <a:r>
              <a:rPr kumimoji="0" lang="en-US" sz="1800" b="0" i="0" u="none" strike="noStrike" kern="0" cap="none" spc="0" normalizeH="0" baseline="0" noProof="0" dirty="0">
                <a:ln>
                  <a:noFill/>
                </a:ln>
                <a:solidFill>
                  <a:srgbClr val="434343"/>
                </a:solidFill>
                <a:effectLst/>
                <a:uLnTx/>
                <a:uFillTx/>
                <a:latin typeface="Fira Sans" panose="020B0604020202020204" charset="0"/>
                <a:sym typeface="Anaheim"/>
              </a:rPr>
              <a:t>ny questions?</a:t>
            </a:r>
          </a:p>
        </p:txBody>
      </p:sp>
      <p:sp>
        <p:nvSpPr>
          <p:cNvPr id="79" name="Google Shape;700;p47"/>
          <p:cNvSpPr/>
          <p:nvPr/>
        </p:nvSpPr>
        <p:spPr>
          <a:xfrm>
            <a:off x="6248438" y="617700"/>
            <a:ext cx="198000" cy="198000"/>
          </a:xfrm>
          <a:prstGeom prst="rect">
            <a:avLst/>
          </a:prstGeom>
          <a:solidFill>
            <a:srgbClr val="0F4C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0" name="Google Shape;701;p47"/>
          <p:cNvSpPr/>
          <p:nvPr/>
        </p:nvSpPr>
        <p:spPr>
          <a:xfrm>
            <a:off x="6574888" y="617700"/>
            <a:ext cx="198000" cy="198000"/>
          </a:xfrm>
          <a:prstGeom prst="rect">
            <a:avLst/>
          </a:prstGeom>
          <a:solidFill>
            <a:srgbClr val="98BE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1" name="Google Shape;702;p47"/>
          <p:cNvSpPr/>
          <p:nvPr/>
        </p:nvSpPr>
        <p:spPr>
          <a:xfrm>
            <a:off x="6901338" y="617700"/>
            <a:ext cx="198000" cy="198000"/>
          </a:xfrm>
          <a:prstGeom prst="rect">
            <a:avLst/>
          </a:prstGeom>
          <a:solidFill>
            <a:srgbClr val="4343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82" name="Google Shape;703;p47"/>
          <p:cNvPicPr preferRelativeResize="0"/>
          <p:nvPr/>
        </p:nvPicPr>
        <p:blipFill rotWithShape="1">
          <a:blip r:embed="rId3">
            <a:alphaModFix/>
          </a:blip>
          <a:srcRect l="9202" t="6156" r="6981" b="10869"/>
          <a:stretch/>
        </p:blipFill>
        <p:spPr>
          <a:xfrm>
            <a:off x="4743225" y="1257650"/>
            <a:ext cx="3683250" cy="3646474"/>
          </a:xfrm>
          <a:prstGeom prst="rect">
            <a:avLst/>
          </a:prstGeom>
          <a:noFill/>
          <a:ln>
            <a:noFill/>
          </a:ln>
        </p:spPr>
      </p:pic>
      <p:pic>
        <p:nvPicPr>
          <p:cNvPr id="83" name="Google Shape;704;p47"/>
          <p:cNvPicPr preferRelativeResize="0"/>
          <p:nvPr/>
        </p:nvPicPr>
        <p:blipFill rotWithShape="1">
          <a:blip r:embed="rId4">
            <a:alphaModFix/>
          </a:blip>
          <a:srcRect l="42779" t="6693" r="44094" b="81710"/>
          <a:stretch/>
        </p:blipFill>
        <p:spPr>
          <a:xfrm rot="10800000" flipH="1">
            <a:off x="4990675" y="1061488"/>
            <a:ext cx="574401" cy="507474"/>
          </a:xfrm>
          <a:prstGeom prst="rect">
            <a:avLst/>
          </a:prstGeom>
          <a:noFill/>
          <a:ln>
            <a:noFill/>
          </a:ln>
        </p:spPr>
      </p:pic>
      <p:pic>
        <p:nvPicPr>
          <p:cNvPr id="84" name="Google Shape;705;p47"/>
          <p:cNvPicPr preferRelativeResize="0"/>
          <p:nvPr/>
        </p:nvPicPr>
        <p:blipFill rotWithShape="1">
          <a:blip r:embed="rId4">
            <a:alphaModFix/>
          </a:blip>
          <a:srcRect l="50634" t="9752" r="43731" b="81493"/>
          <a:stretch/>
        </p:blipFill>
        <p:spPr>
          <a:xfrm rot="10800000" flipH="1">
            <a:off x="4567600" y="3321475"/>
            <a:ext cx="254775" cy="395850"/>
          </a:xfrm>
          <a:prstGeom prst="rect">
            <a:avLst/>
          </a:prstGeom>
          <a:noFill/>
          <a:ln>
            <a:noFill/>
          </a:ln>
        </p:spPr>
      </p:pic>
      <p:pic>
        <p:nvPicPr>
          <p:cNvPr id="85" name="Google Shape;706;p47"/>
          <p:cNvPicPr preferRelativeResize="0"/>
          <p:nvPr/>
        </p:nvPicPr>
        <p:blipFill rotWithShape="1">
          <a:blip r:embed="rId4">
            <a:alphaModFix/>
          </a:blip>
          <a:srcRect l="47142" t="6693" r="44094" b="81710"/>
          <a:stretch/>
        </p:blipFill>
        <p:spPr>
          <a:xfrm rot="10800000" flipH="1">
            <a:off x="7978046" y="1795201"/>
            <a:ext cx="383475" cy="507474"/>
          </a:xfrm>
          <a:prstGeom prst="rect">
            <a:avLst/>
          </a:prstGeom>
          <a:noFill/>
          <a:ln>
            <a:noFill/>
          </a:ln>
        </p:spPr>
      </p:pic>
    </p:spTree>
    <p:extLst>
      <p:ext uri="{BB962C8B-B14F-4D97-AF65-F5344CB8AC3E}">
        <p14:creationId xmlns:p14="http://schemas.microsoft.com/office/powerpoint/2010/main" val="2972191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16" name="TextBox 15"/>
          <p:cNvSpPr txBox="1"/>
          <p:nvPr/>
        </p:nvSpPr>
        <p:spPr>
          <a:xfrm>
            <a:off x="3330047" y="315016"/>
            <a:ext cx="2135521" cy="400110"/>
          </a:xfrm>
          <a:prstGeom prst="rect">
            <a:avLst/>
          </a:prstGeom>
          <a:noFill/>
        </p:spPr>
        <p:txBody>
          <a:bodyPr wrap="none" rtlCol="0">
            <a:spAutoFit/>
          </a:bodyPr>
          <a:lstStyle/>
          <a:p>
            <a:r>
              <a:rPr lang="en" sz="2000" b="1" dirty="0">
                <a:solidFill>
                  <a:srgbClr val="002060"/>
                </a:solidFill>
                <a:latin typeface="Times New Roman" panose="02020603050405020304" pitchFamily="18" charset="0"/>
                <a:cs typeface="Times New Roman" panose="02020603050405020304" pitchFamily="18" charset="0"/>
              </a:rPr>
              <a:t>Table of Contents</a:t>
            </a:r>
            <a:endParaRPr lang="en-US" sz="2000" b="1" dirty="0">
              <a:solidFill>
                <a:srgbClr val="002060"/>
              </a:solidFill>
              <a:latin typeface="Times New Roman" panose="02020603050405020304" pitchFamily="18" charset="0"/>
              <a:cs typeface="Times New Roman" panose="02020603050405020304" pitchFamily="18" charset="0"/>
            </a:endParaRPr>
          </a:p>
        </p:txBody>
      </p:sp>
      <p:grpSp>
        <p:nvGrpSpPr>
          <p:cNvPr id="230" name="Google Shape;2106;p37"/>
          <p:cNvGrpSpPr/>
          <p:nvPr/>
        </p:nvGrpSpPr>
        <p:grpSpPr>
          <a:xfrm>
            <a:off x="631155" y="854128"/>
            <a:ext cx="466313" cy="474782"/>
            <a:chOff x="731647" y="573573"/>
            <a:chExt cx="635100" cy="734640"/>
          </a:xfrm>
        </p:grpSpPr>
        <p:grpSp>
          <p:nvGrpSpPr>
            <p:cNvPr id="231" name="Google Shape;2107;p37"/>
            <p:cNvGrpSpPr/>
            <p:nvPr/>
          </p:nvGrpSpPr>
          <p:grpSpPr>
            <a:xfrm>
              <a:off x="731647" y="573573"/>
              <a:ext cx="635100" cy="635100"/>
              <a:chOff x="917231" y="750460"/>
              <a:chExt cx="635100" cy="635100"/>
            </a:xfrm>
          </p:grpSpPr>
          <p:sp>
            <p:nvSpPr>
              <p:cNvPr id="236" name="Google Shape;2108;p37"/>
              <p:cNvSpPr/>
              <p:nvPr/>
            </p:nvSpPr>
            <p:spPr>
              <a:xfrm>
                <a:off x="917231" y="750460"/>
                <a:ext cx="635100" cy="635100"/>
              </a:xfrm>
              <a:prstGeom prst="ellipse">
                <a:avLst/>
              </a:prstGeom>
              <a:solidFill>
                <a:srgbClr val="FFFFFF"/>
              </a:solidFill>
              <a:ln w="9525" cap="flat" cmpd="sng">
                <a:solidFill>
                  <a:srgbClr val="3D3D3D"/>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237" name="Google Shape;2109;p37"/>
              <p:cNvSpPr/>
              <p:nvPr/>
            </p:nvSpPr>
            <p:spPr>
              <a:xfrm>
                <a:off x="1001943" y="835185"/>
                <a:ext cx="465600" cy="465600"/>
              </a:xfrm>
              <a:prstGeom prst="ellipse">
                <a:avLst/>
              </a:prstGeom>
              <a:solidFill>
                <a:srgbClr val="77C6FC"/>
              </a:solidFill>
              <a:ln w="9525" cap="flat" cmpd="sng">
                <a:solidFill>
                  <a:srgbClr val="49494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800" b="1" noProof="0" dirty="0">
                    <a:solidFill>
                      <a:schemeClr val="tx1"/>
                    </a:solidFill>
                    <a:latin typeface="Times New Roman" panose="02020603050405020304" pitchFamily="18" charset="0"/>
                    <a:cs typeface="Times New Roman" panose="02020603050405020304" pitchFamily="18" charset="0"/>
                  </a:rPr>
                  <a:t>1</a:t>
                </a:r>
                <a:endParaRPr kumimoji="0" sz="1800" b="1"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grpSp>
        <p:grpSp>
          <p:nvGrpSpPr>
            <p:cNvPr id="232" name="Google Shape;2110;p37"/>
            <p:cNvGrpSpPr/>
            <p:nvPr/>
          </p:nvGrpSpPr>
          <p:grpSpPr>
            <a:xfrm>
              <a:off x="961679" y="1281213"/>
              <a:ext cx="175013" cy="27000"/>
              <a:chOff x="5662375" y="212375"/>
              <a:chExt cx="175013" cy="27000"/>
            </a:xfrm>
          </p:grpSpPr>
          <p:sp>
            <p:nvSpPr>
              <p:cNvPr id="233" name="Google Shape;2111;p37"/>
              <p:cNvSpPr/>
              <p:nvPr/>
            </p:nvSpPr>
            <p:spPr>
              <a:xfrm>
                <a:off x="5662375" y="212375"/>
                <a:ext cx="27000" cy="27000"/>
              </a:xfrm>
              <a:prstGeom prst="ellipse">
                <a:avLst/>
              </a:pr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234" name="Google Shape;2112;p37"/>
              <p:cNvSpPr/>
              <p:nvPr/>
            </p:nvSpPr>
            <p:spPr>
              <a:xfrm>
                <a:off x="5736381" y="212375"/>
                <a:ext cx="27000" cy="27000"/>
              </a:xfrm>
              <a:prstGeom prst="ellipse">
                <a:avLst/>
              </a:pr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235" name="Google Shape;2113;p37"/>
              <p:cNvSpPr/>
              <p:nvPr/>
            </p:nvSpPr>
            <p:spPr>
              <a:xfrm>
                <a:off x="5810388" y="212375"/>
                <a:ext cx="27000" cy="27000"/>
              </a:xfrm>
              <a:prstGeom prst="ellipse">
                <a:avLst/>
              </a:pr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grpSp>
      </p:grpSp>
      <p:grpSp>
        <p:nvGrpSpPr>
          <p:cNvPr id="254" name="Google Shape;2106;p37"/>
          <p:cNvGrpSpPr/>
          <p:nvPr/>
        </p:nvGrpSpPr>
        <p:grpSpPr>
          <a:xfrm>
            <a:off x="638014" y="1373453"/>
            <a:ext cx="463161" cy="517582"/>
            <a:chOff x="731647" y="573573"/>
            <a:chExt cx="635100" cy="734640"/>
          </a:xfrm>
        </p:grpSpPr>
        <p:grpSp>
          <p:nvGrpSpPr>
            <p:cNvPr id="255" name="Google Shape;2107;p37"/>
            <p:cNvGrpSpPr/>
            <p:nvPr/>
          </p:nvGrpSpPr>
          <p:grpSpPr>
            <a:xfrm>
              <a:off x="731647" y="573573"/>
              <a:ext cx="635100" cy="635100"/>
              <a:chOff x="917231" y="750460"/>
              <a:chExt cx="635100" cy="635100"/>
            </a:xfrm>
          </p:grpSpPr>
          <p:sp>
            <p:nvSpPr>
              <p:cNvPr id="260" name="Google Shape;2108;p37"/>
              <p:cNvSpPr/>
              <p:nvPr/>
            </p:nvSpPr>
            <p:spPr>
              <a:xfrm>
                <a:off x="917231" y="750460"/>
                <a:ext cx="635100" cy="635100"/>
              </a:xfrm>
              <a:prstGeom prst="ellipse">
                <a:avLst/>
              </a:prstGeom>
              <a:solidFill>
                <a:srgbClr val="FFFFFF"/>
              </a:solidFill>
              <a:ln w="9525" cap="flat" cmpd="sng">
                <a:solidFill>
                  <a:srgbClr val="3D3D3D"/>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261" name="Google Shape;2109;p37"/>
              <p:cNvSpPr/>
              <p:nvPr/>
            </p:nvSpPr>
            <p:spPr>
              <a:xfrm>
                <a:off x="1001943" y="835185"/>
                <a:ext cx="465600" cy="465600"/>
              </a:xfrm>
              <a:prstGeom prst="ellipse">
                <a:avLst/>
              </a:prstGeom>
              <a:solidFill>
                <a:srgbClr val="77C6FC"/>
              </a:solidFill>
              <a:ln w="9525" cap="flat" cmpd="sng">
                <a:solidFill>
                  <a:srgbClr val="49494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2</a:t>
                </a:r>
                <a:endParaRPr kumimoji="0" sz="1800" b="1"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grpSp>
        <p:grpSp>
          <p:nvGrpSpPr>
            <p:cNvPr id="256" name="Google Shape;2110;p37"/>
            <p:cNvGrpSpPr/>
            <p:nvPr/>
          </p:nvGrpSpPr>
          <p:grpSpPr>
            <a:xfrm>
              <a:off x="961679" y="1281213"/>
              <a:ext cx="175013" cy="27000"/>
              <a:chOff x="5662375" y="212375"/>
              <a:chExt cx="175013" cy="27000"/>
            </a:xfrm>
          </p:grpSpPr>
          <p:sp>
            <p:nvSpPr>
              <p:cNvPr id="257" name="Google Shape;2111;p37"/>
              <p:cNvSpPr/>
              <p:nvPr/>
            </p:nvSpPr>
            <p:spPr>
              <a:xfrm>
                <a:off x="5662375" y="212375"/>
                <a:ext cx="27000" cy="27000"/>
              </a:xfrm>
              <a:prstGeom prst="ellipse">
                <a:avLst/>
              </a:pr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258" name="Google Shape;2112;p37"/>
              <p:cNvSpPr/>
              <p:nvPr/>
            </p:nvSpPr>
            <p:spPr>
              <a:xfrm>
                <a:off x="5736381" y="212375"/>
                <a:ext cx="27000" cy="27000"/>
              </a:xfrm>
              <a:prstGeom prst="ellipse">
                <a:avLst/>
              </a:pr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259" name="Google Shape;2113;p37"/>
              <p:cNvSpPr/>
              <p:nvPr/>
            </p:nvSpPr>
            <p:spPr>
              <a:xfrm>
                <a:off x="5810388" y="212375"/>
                <a:ext cx="27000" cy="27000"/>
              </a:xfrm>
              <a:prstGeom prst="ellipse">
                <a:avLst/>
              </a:pr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grpSp>
      </p:grpSp>
      <p:grpSp>
        <p:nvGrpSpPr>
          <p:cNvPr id="262" name="Google Shape;2106;p37"/>
          <p:cNvGrpSpPr/>
          <p:nvPr/>
        </p:nvGrpSpPr>
        <p:grpSpPr>
          <a:xfrm>
            <a:off x="647460" y="1933701"/>
            <a:ext cx="440192" cy="486473"/>
            <a:chOff x="731647" y="573573"/>
            <a:chExt cx="635100" cy="734640"/>
          </a:xfrm>
        </p:grpSpPr>
        <p:grpSp>
          <p:nvGrpSpPr>
            <p:cNvPr id="263" name="Google Shape;2107;p37"/>
            <p:cNvGrpSpPr/>
            <p:nvPr/>
          </p:nvGrpSpPr>
          <p:grpSpPr>
            <a:xfrm>
              <a:off x="731647" y="573573"/>
              <a:ext cx="635100" cy="635100"/>
              <a:chOff x="917231" y="750460"/>
              <a:chExt cx="635100" cy="635100"/>
            </a:xfrm>
          </p:grpSpPr>
          <p:sp>
            <p:nvSpPr>
              <p:cNvPr id="268" name="Google Shape;2108;p37"/>
              <p:cNvSpPr/>
              <p:nvPr/>
            </p:nvSpPr>
            <p:spPr>
              <a:xfrm>
                <a:off x="917231" y="750460"/>
                <a:ext cx="635100" cy="635100"/>
              </a:xfrm>
              <a:prstGeom prst="ellipse">
                <a:avLst/>
              </a:prstGeom>
              <a:solidFill>
                <a:srgbClr val="FFFFFF"/>
              </a:solidFill>
              <a:ln w="9525" cap="flat" cmpd="sng">
                <a:solidFill>
                  <a:srgbClr val="3D3D3D"/>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269" name="Google Shape;2109;p37"/>
              <p:cNvSpPr/>
              <p:nvPr/>
            </p:nvSpPr>
            <p:spPr>
              <a:xfrm>
                <a:off x="1001943" y="835185"/>
                <a:ext cx="465600" cy="465600"/>
              </a:xfrm>
              <a:prstGeom prst="ellipse">
                <a:avLst/>
              </a:prstGeom>
              <a:solidFill>
                <a:srgbClr val="77C6FC"/>
              </a:solidFill>
              <a:ln w="9525" cap="flat" cmpd="sng">
                <a:solidFill>
                  <a:srgbClr val="49494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3</a:t>
                </a:r>
                <a:endParaRPr kumimoji="0" sz="1800" b="1"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grpSp>
        <p:grpSp>
          <p:nvGrpSpPr>
            <p:cNvPr id="264" name="Google Shape;2110;p37"/>
            <p:cNvGrpSpPr/>
            <p:nvPr/>
          </p:nvGrpSpPr>
          <p:grpSpPr>
            <a:xfrm>
              <a:off x="961679" y="1281213"/>
              <a:ext cx="175013" cy="27000"/>
              <a:chOff x="5662375" y="212375"/>
              <a:chExt cx="175013" cy="27000"/>
            </a:xfrm>
          </p:grpSpPr>
          <p:sp>
            <p:nvSpPr>
              <p:cNvPr id="265" name="Google Shape;2111;p37"/>
              <p:cNvSpPr/>
              <p:nvPr/>
            </p:nvSpPr>
            <p:spPr>
              <a:xfrm>
                <a:off x="5662375" y="212375"/>
                <a:ext cx="27000" cy="27000"/>
              </a:xfrm>
              <a:prstGeom prst="ellipse">
                <a:avLst/>
              </a:pr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266" name="Google Shape;2112;p37"/>
              <p:cNvSpPr/>
              <p:nvPr/>
            </p:nvSpPr>
            <p:spPr>
              <a:xfrm>
                <a:off x="5736381" y="212375"/>
                <a:ext cx="27000" cy="27000"/>
              </a:xfrm>
              <a:prstGeom prst="ellipse">
                <a:avLst/>
              </a:pr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267" name="Google Shape;2113;p37"/>
              <p:cNvSpPr/>
              <p:nvPr/>
            </p:nvSpPr>
            <p:spPr>
              <a:xfrm>
                <a:off x="5810388" y="212375"/>
                <a:ext cx="27000" cy="27000"/>
              </a:xfrm>
              <a:prstGeom prst="ellipse">
                <a:avLst/>
              </a:pr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grpSp>
      </p:grpSp>
      <p:grpSp>
        <p:nvGrpSpPr>
          <p:cNvPr id="270" name="Google Shape;2106;p37"/>
          <p:cNvGrpSpPr/>
          <p:nvPr/>
        </p:nvGrpSpPr>
        <p:grpSpPr>
          <a:xfrm>
            <a:off x="645683" y="2442601"/>
            <a:ext cx="454390" cy="451100"/>
            <a:chOff x="731647" y="573573"/>
            <a:chExt cx="635100" cy="734640"/>
          </a:xfrm>
        </p:grpSpPr>
        <p:grpSp>
          <p:nvGrpSpPr>
            <p:cNvPr id="271" name="Google Shape;2107;p37"/>
            <p:cNvGrpSpPr/>
            <p:nvPr/>
          </p:nvGrpSpPr>
          <p:grpSpPr>
            <a:xfrm>
              <a:off x="731647" y="573573"/>
              <a:ext cx="635100" cy="635100"/>
              <a:chOff x="917231" y="750460"/>
              <a:chExt cx="635100" cy="635100"/>
            </a:xfrm>
          </p:grpSpPr>
          <p:sp>
            <p:nvSpPr>
              <p:cNvPr id="276" name="Google Shape;2108;p37"/>
              <p:cNvSpPr/>
              <p:nvPr/>
            </p:nvSpPr>
            <p:spPr>
              <a:xfrm>
                <a:off x="917231" y="750460"/>
                <a:ext cx="635100" cy="635100"/>
              </a:xfrm>
              <a:prstGeom prst="ellipse">
                <a:avLst/>
              </a:prstGeom>
              <a:solidFill>
                <a:srgbClr val="FFFFFF"/>
              </a:solidFill>
              <a:ln w="9525" cap="flat" cmpd="sng">
                <a:solidFill>
                  <a:srgbClr val="3D3D3D"/>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277" name="Google Shape;2109;p37"/>
              <p:cNvSpPr/>
              <p:nvPr/>
            </p:nvSpPr>
            <p:spPr>
              <a:xfrm>
                <a:off x="1001943" y="835185"/>
                <a:ext cx="465600" cy="465600"/>
              </a:xfrm>
              <a:prstGeom prst="ellipse">
                <a:avLst/>
              </a:prstGeom>
              <a:solidFill>
                <a:srgbClr val="77C6FC"/>
              </a:solidFill>
              <a:ln w="9525" cap="flat" cmpd="sng">
                <a:solidFill>
                  <a:srgbClr val="49494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4</a:t>
                </a:r>
                <a:endParaRPr kumimoji="0" sz="1800" b="1"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grpSp>
        <p:grpSp>
          <p:nvGrpSpPr>
            <p:cNvPr id="272" name="Google Shape;2110;p37"/>
            <p:cNvGrpSpPr/>
            <p:nvPr/>
          </p:nvGrpSpPr>
          <p:grpSpPr>
            <a:xfrm>
              <a:off x="961679" y="1281213"/>
              <a:ext cx="175013" cy="27000"/>
              <a:chOff x="5662375" y="212375"/>
              <a:chExt cx="175013" cy="27000"/>
            </a:xfrm>
          </p:grpSpPr>
          <p:sp>
            <p:nvSpPr>
              <p:cNvPr id="273" name="Google Shape;2111;p37"/>
              <p:cNvSpPr/>
              <p:nvPr/>
            </p:nvSpPr>
            <p:spPr>
              <a:xfrm>
                <a:off x="5662375" y="212375"/>
                <a:ext cx="27000" cy="27000"/>
              </a:xfrm>
              <a:prstGeom prst="ellipse">
                <a:avLst/>
              </a:pr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274" name="Google Shape;2112;p37"/>
              <p:cNvSpPr/>
              <p:nvPr/>
            </p:nvSpPr>
            <p:spPr>
              <a:xfrm>
                <a:off x="5736381" y="212375"/>
                <a:ext cx="27000" cy="27000"/>
              </a:xfrm>
              <a:prstGeom prst="ellipse">
                <a:avLst/>
              </a:pr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275" name="Google Shape;2113;p37"/>
              <p:cNvSpPr/>
              <p:nvPr/>
            </p:nvSpPr>
            <p:spPr>
              <a:xfrm>
                <a:off x="5810388" y="212375"/>
                <a:ext cx="27000" cy="27000"/>
              </a:xfrm>
              <a:prstGeom prst="ellipse">
                <a:avLst/>
              </a:pr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grpSp>
      </p:grpSp>
      <p:grpSp>
        <p:nvGrpSpPr>
          <p:cNvPr id="278" name="Google Shape;2106;p37"/>
          <p:cNvGrpSpPr/>
          <p:nvPr/>
        </p:nvGrpSpPr>
        <p:grpSpPr>
          <a:xfrm>
            <a:off x="644929" y="2933987"/>
            <a:ext cx="465152" cy="486677"/>
            <a:chOff x="731647" y="573573"/>
            <a:chExt cx="635100" cy="734640"/>
          </a:xfrm>
        </p:grpSpPr>
        <p:grpSp>
          <p:nvGrpSpPr>
            <p:cNvPr id="279" name="Google Shape;2107;p37"/>
            <p:cNvGrpSpPr/>
            <p:nvPr/>
          </p:nvGrpSpPr>
          <p:grpSpPr>
            <a:xfrm>
              <a:off x="731647" y="573573"/>
              <a:ext cx="635100" cy="635100"/>
              <a:chOff x="917231" y="750460"/>
              <a:chExt cx="635100" cy="635100"/>
            </a:xfrm>
          </p:grpSpPr>
          <p:sp>
            <p:nvSpPr>
              <p:cNvPr id="284" name="Google Shape;2108;p37"/>
              <p:cNvSpPr/>
              <p:nvPr/>
            </p:nvSpPr>
            <p:spPr>
              <a:xfrm>
                <a:off x="917231" y="750460"/>
                <a:ext cx="635100" cy="635100"/>
              </a:xfrm>
              <a:prstGeom prst="ellipse">
                <a:avLst/>
              </a:prstGeom>
              <a:solidFill>
                <a:srgbClr val="FFFFFF"/>
              </a:solidFill>
              <a:ln w="9525" cap="flat" cmpd="sng">
                <a:solidFill>
                  <a:srgbClr val="3D3D3D"/>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285" name="Google Shape;2109;p37"/>
              <p:cNvSpPr/>
              <p:nvPr/>
            </p:nvSpPr>
            <p:spPr>
              <a:xfrm>
                <a:off x="1001943" y="835185"/>
                <a:ext cx="465600" cy="465600"/>
              </a:xfrm>
              <a:prstGeom prst="ellipse">
                <a:avLst/>
              </a:prstGeom>
              <a:solidFill>
                <a:srgbClr val="77C6FC"/>
              </a:solidFill>
              <a:ln w="9525" cap="flat" cmpd="sng">
                <a:solidFill>
                  <a:srgbClr val="49494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5</a:t>
                </a:r>
                <a:endParaRPr kumimoji="0" sz="1800" b="1"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grpSp>
        <p:grpSp>
          <p:nvGrpSpPr>
            <p:cNvPr id="280" name="Google Shape;2110;p37"/>
            <p:cNvGrpSpPr/>
            <p:nvPr/>
          </p:nvGrpSpPr>
          <p:grpSpPr>
            <a:xfrm>
              <a:off x="961679" y="1281213"/>
              <a:ext cx="175013" cy="27000"/>
              <a:chOff x="5662375" y="212375"/>
              <a:chExt cx="175013" cy="27000"/>
            </a:xfrm>
          </p:grpSpPr>
          <p:sp>
            <p:nvSpPr>
              <p:cNvPr id="281" name="Google Shape;2111;p37"/>
              <p:cNvSpPr/>
              <p:nvPr/>
            </p:nvSpPr>
            <p:spPr>
              <a:xfrm>
                <a:off x="5662375" y="212375"/>
                <a:ext cx="27000" cy="27000"/>
              </a:xfrm>
              <a:prstGeom prst="ellipse">
                <a:avLst/>
              </a:pr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282" name="Google Shape;2112;p37"/>
              <p:cNvSpPr/>
              <p:nvPr/>
            </p:nvSpPr>
            <p:spPr>
              <a:xfrm>
                <a:off x="5736381" y="212375"/>
                <a:ext cx="27000" cy="27000"/>
              </a:xfrm>
              <a:prstGeom prst="ellipse">
                <a:avLst/>
              </a:pr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283" name="Google Shape;2113;p37"/>
              <p:cNvSpPr/>
              <p:nvPr/>
            </p:nvSpPr>
            <p:spPr>
              <a:xfrm>
                <a:off x="5810388" y="212375"/>
                <a:ext cx="27000" cy="27000"/>
              </a:xfrm>
              <a:prstGeom prst="ellipse">
                <a:avLst/>
              </a:pr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grpSp>
      </p:grpSp>
      <p:grpSp>
        <p:nvGrpSpPr>
          <p:cNvPr id="286" name="Google Shape;2106;p37"/>
          <p:cNvGrpSpPr/>
          <p:nvPr/>
        </p:nvGrpSpPr>
        <p:grpSpPr>
          <a:xfrm>
            <a:off x="641854" y="3481261"/>
            <a:ext cx="475399" cy="510721"/>
            <a:chOff x="731647" y="573573"/>
            <a:chExt cx="635100" cy="734640"/>
          </a:xfrm>
        </p:grpSpPr>
        <p:grpSp>
          <p:nvGrpSpPr>
            <p:cNvPr id="287" name="Google Shape;2107;p37"/>
            <p:cNvGrpSpPr/>
            <p:nvPr/>
          </p:nvGrpSpPr>
          <p:grpSpPr>
            <a:xfrm>
              <a:off x="731647" y="573573"/>
              <a:ext cx="635100" cy="635100"/>
              <a:chOff x="917231" y="750460"/>
              <a:chExt cx="635100" cy="635100"/>
            </a:xfrm>
          </p:grpSpPr>
          <p:sp>
            <p:nvSpPr>
              <p:cNvPr id="292" name="Google Shape;2108;p37"/>
              <p:cNvSpPr/>
              <p:nvPr/>
            </p:nvSpPr>
            <p:spPr>
              <a:xfrm>
                <a:off x="917231" y="750460"/>
                <a:ext cx="635100" cy="635100"/>
              </a:xfrm>
              <a:prstGeom prst="ellipse">
                <a:avLst/>
              </a:prstGeom>
              <a:solidFill>
                <a:srgbClr val="FFFFFF"/>
              </a:solidFill>
              <a:ln w="9525" cap="flat" cmpd="sng">
                <a:solidFill>
                  <a:srgbClr val="3D3D3D"/>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293" name="Google Shape;2109;p37"/>
              <p:cNvSpPr/>
              <p:nvPr/>
            </p:nvSpPr>
            <p:spPr>
              <a:xfrm>
                <a:off x="1001943" y="835185"/>
                <a:ext cx="465600" cy="465600"/>
              </a:xfrm>
              <a:prstGeom prst="ellipse">
                <a:avLst/>
              </a:prstGeom>
              <a:solidFill>
                <a:srgbClr val="77C6FC"/>
              </a:solidFill>
              <a:ln w="9525" cap="flat" cmpd="sng">
                <a:solidFill>
                  <a:srgbClr val="49494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6</a:t>
                </a:r>
                <a:endParaRPr kumimoji="0" sz="1800" b="1"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grpSp>
        <p:grpSp>
          <p:nvGrpSpPr>
            <p:cNvPr id="288" name="Google Shape;2110;p37"/>
            <p:cNvGrpSpPr/>
            <p:nvPr/>
          </p:nvGrpSpPr>
          <p:grpSpPr>
            <a:xfrm>
              <a:off x="961679" y="1281213"/>
              <a:ext cx="175013" cy="27000"/>
              <a:chOff x="5662375" y="212375"/>
              <a:chExt cx="175013" cy="27000"/>
            </a:xfrm>
          </p:grpSpPr>
          <p:sp>
            <p:nvSpPr>
              <p:cNvPr id="289" name="Google Shape;2111;p37"/>
              <p:cNvSpPr/>
              <p:nvPr/>
            </p:nvSpPr>
            <p:spPr>
              <a:xfrm>
                <a:off x="5662375" y="212375"/>
                <a:ext cx="27000" cy="27000"/>
              </a:xfrm>
              <a:prstGeom prst="ellipse">
                <a:avLst/>
              </a:pr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290" name="Google Shape;2112;p37"/>
              <p:cNvSpPr/>
              <p:nvPr/>
            </p:nvSpPr>
            <p:spPr>
              <a:xfrm>
                <a:off x="5736381" y="212375"/>
                <a:ext cx="27000" cy="27000"/>
              </a:xfrm>
              <a:prstGeom prst="ellipse">
                <a:avLst/>
              </a:pr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291" name="Google Shape;2113;p37"/>
              <p:cNvSpPr/>
              <p:nvPr/>
            </p:nvSpPr>
            <p:spPr>
              <a:xfrm>
                <a:off x="5810388" y="212375"/>
                <a:ext cx="27000" cy="27000"/>
              </a:xfrm>
              <a:prstGeom prst="ellipse">
                <a:avLst/>
              </a:pr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grpSp>
      </p:grpSp>
      <p:sp>
        <p:nvSpPr>
          <p:cNvPr id="294" name="Google Shape;2140;p37"/>
          <p:cNvSpPr txBox="1">
            <a:spLocks noGrp="1"/>
          </p:cNvSpPr>
          <p:nvPr>
            <p:ph type="subTitle" idx="1"/>
          </p:nvPr>
        </p:nvSpPr>
        <p:spPr>
          <a:xfrm>
            <a:off x="1094638" y="832815"/>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chemeClr val="tx1"/>
                </a:solidFill>
                <a:latin typeface="Times New Roman" panose="02020603050405020304" pitchFamily="18" charset="0"/>
                <a:cs typeface="Times New Roman" panose="02020603050405020304" pitchFamily="18" charset="0"/>
              </a:rPr>
              <a:t>  Introduction</a:t>
            </a:r>
            <a:endParaRPr dirty="0">
              <a:solidFill>
                <a:schemeClr val="tx1"/>
              </a:solidFill>
              <a:latin typeface="Times New Roman" panose="02020603050405020304" pitchFamily="18" charset="0"/>
              <a:cs typeface="Times New Roman" panose="02020603050405020304" pitchFamily="18" charset="0"/>
            </a:endParaRPr>
          </a:p>
        </p:txBody>
      </p:sp>
      <p:sp>
        <p:nvSpPr>
          <p:cNvPr id="296" name="Google Shape;2140;p37"/>
          <p:cNvSpPr txBox="1">
            <a:spLocks/>
          </p:cNvSpPr>
          <p:nvPr/>
        </p:nvSpPr>
        <p:spPr>
          <a:xfrm>
            <a:off x="1087652" y="1383427"/>
            <a:ext cx="2906946" cy="38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200"/>
              <a:buFont typeface="Fira Sans"/>
              <a:buNone/>
              <a:defRPr sz="2200" b="0" i="0" u="none" strike="noStrike" cap="none">
                <a:solidFill>
                  <a:schemeClr val="dk1"/>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dk1"/>
              </a:buClr>
              <a:buSzPts val="2200"/>
              <a:buFont typeface="Fira Sans"/>
              <a:buNone/>
              <a:defRPr sz="2200" b="0" i="0" u="none" strike="noStrike" cap="none">
                <a:solidFill>
                  <a:schemeClr val="dk1"/>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dk1"/>
              </a:buClr>
              <a:buSzPts val="2200"/>
              <a:buFont typeface="Fira Sans"/>
              <a:buNone/>
              <a:defRPr sz="2200" b="0" i="0" u="none" strike="noStrike" cap="none">
                <a:solidFill>
                  <a:schemeClr val="dk1"/>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dk1"/>
              </a:buClr>
              <a:buSzPts val="2200"/>
              <a:buFont typeface="Fira Sans"/>
              <a:buNone/>
              <a:defRPr sz="2200" b="0" i="0" u="none" strike="noStrike" cap="none">
                <a:solidFill>
                  <a:schemeClr val="dk1"/>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dk1"/>
              </a:buClr>
              <a:buSzPts val="2200"/>
              <a:buFont typeface="Fira Sans"/>
              <a:buNone/>
              <a:defRPr sz="2200" b="0" i="0" u="none" strike="noStrike" cap="none">
                <a:solidFill>
                  <a:schemeClr val="dk1"/>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dk1"/>
              </a:buClr>
              <a:buSzPts val="2200"/>
              <a:buFont typeface="Fira Sans"/>
              <a:buNone/>
              <a:defRPr sz="2200" b="0" i="0" u="none" strike="noStrike" cap="none">
                <a:solidFill>
                  <a:schemeClr val="dk1"/>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dk1"/>
              </a:buClr>
              <a:buSzPts val="2200"/>
              <a:buFont typeface="Fira Sans"/>
              <a:buNone/>
              <a:defRPr sz="2200" b="0" i="0" u="none" strike="noStrike" cap="none">
                <a:solidFill>
                  <a:schemeClr val="dk1"/>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dk1"/>
              </a:buClr>
              <a:buSzPts val="2200"/>
              <a:buFont typeface="Fira Sans"/>
              <a:buNone/>
              <a:defRPr sz="2200" b="0" i="0" u="none" strike="noStrike" cap="none">
                <a:solidFill>
                  <a:schemeClr val="dk1"/>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dk1"/>
              </a:buClr>
              <a:buSzPts val="2200"/>
              <a:buFont typeface="Fira Sans"/>
              <a:buNone/>
              <a:defRPr sz="2200" b="0" i="0" u="none" strike="noStrike" cap="none">
                <a:solidFill>
                  <a:schemeClr val="dk1"/>
                </a:solidFill>
                <a:latin typeface="Fira Sans"/>
                <a:ea typeface="Fira Sans"/>
                <a:cs typeface="Fira Sans"/>
                <a:sym typeface="Fira Sans"/>
              </a:defRPr>
            </a:lvl9pPr>
          </a:lstStyle>
          <a:p>
            <a:pPr marL="0" indent="0" algn="l">
              <a:lnSpc>
                <a:spcPct val="115000"/>
              </a:lnSpc>
            </a:pPr>
            <a:r>
              <a:rPr lang="en-US" sz="1800" dirty="0">
                <a:solidFill>
                  <a:schemeClr val="tx1"/>
                </a:solidFill>
                <a:latin typeface="Times New Roman" panose="02020603050405020304" pitchFamily="18" charset="0"/>
                <a:cs typeface="Times New Roman" panose="02020603050405020304" pitchFamily="18" charset="0"/>
              </a:rPr>
              <a:t>  Objectives of the study</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298" name="Google Shape;2140;p37"/>
          <p:cNvSpPr txBox="1">
            <a:spLocks/>
          </p:cNvSpPr>
          <p:nvPr/>
        </p:nvSpPr>
        <p:spPr>
          <a:xfrm>
            <a:off x="1080939" y="1919776"/>
            <a:ext cx="2898514" cy="38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200"/>
              <a:buFont typeface="Fira Sans"/>
              <a:buNone/>
              <a:defRPr sz="2200" b="0" i="0" u="none" strike="noStrike" cap="none">
                <a:solidFill>
                  <a:schemeClr val="dk1"/>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dk1"/>
              </a:buClr>
              <a:buSzPts val="2200"/>
              <a:buFont typeface="Fira Sans"/>
              <a:buNone/>
              <a:defRPr sz="2200" b="0" i="0" u="none" strike="noStrike" cap="none">
                <a:solidFill>
                  <a:schemeClr val="dk1"/>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dk1"/>
              </a:buClr>
              <a:buSzPts val="2200"/>
              <a:buFont typeface="Fira Sans"/>
              <a:buNone/>
              <a:defRPr sz="2200" b="0" i="0" u="none" strike="noStrike" cap="none">
                <a:solidFill>
                  <a:schemeClr val="dk1"/>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dk1"/>
              </a:buClr>
              <a:buSzPts val="2200"/>
              <a:buFont typeface="Fira Sans"/>
              <a:buNone/>
              <a:defRPr sz="2200" b="0" i="0" u="none" strike="noStrike" cap="none">
                <a:solidFill>
                  <a:schemeClr val="dk1"/>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dk1"/>
              </a:buClr>
              <a:buSzPts val="2200"/>
              <a:buFont typeface="Fira Sans"/>
              <a:buNone/>
              <a:defRPr sz="2200" b="0" i="0" u="none" strike="noStrike" cap="none">
                <a:solidFill>
                  <a:schemeClr val="dk1"/>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dk1"/>
              </a:buClr>
              <a:buSzPts val="2200"/>
              <a:buFont typeface="Fira Sans"/>
              <a:buNone/>
              <a:defRPr sz="2200" b="0" i="0" u="none" strike="noStrike" cap="none">
                <a:solidFill>
                  <a:schemeClr val="dk1"/>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dk1"/>
              </a:buClr>
              <a:buSzPts val="2200"/>
              <a:buFont typeface="Fira Sans"/>
              <a:buNone/>
              <a:defRPr sz="2200" b="0" i="0" u="none" strike="noStrike" cap="none">
                <a:solidFill>
                  <a:schemeClr val="dk1"/>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dk1"/>
              </a:buClr>
              <a:buSzPts val="2200"/>
              <a:buFont typeface="Fira Sans"/>
              <a:buNone/>
              <a:defRPr sz="2200" b="0" i="0" u="none" strike="noStrike" cap="none">
                <a:solidFill>
                  <a:schemeClr val="dk1"/>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dk1"/>
              </a:buClr>
              <a:buSzPts val="2200"/>
              <a:buFont typeface="Fira Sans"/>
              <a:buNone/>
              <a:defRPr sz="2200" b="0" i="0" u="none" strike="noStrike" cap="none">
                <a:solidFill>
                  <a:schemeClr val="dk1"/>
                </a:solidFill>
                <a:latin typeface="Fira Sans"/>
                <a:ea typeface="Fira Sans"/>
                <a:cs typeface="Fira Sans"/>
                <a:sym typeface="Fira Sans"/>
              </a:defRPr>
            </a:lvl9pPr>
          </a:lstStyle>
          <a:p>
            <a:pPr marL="0" indent="0" algn="l">
              <a:lnSpc>
                <a:spcPct val="115000"/>
              </a:lnSpc>
            </a:pPr>
            <a:r>
              <a:rPr lang="en-US" sz="1800" dirty="0">
                <a:solidFill>
                  <a:schemeClr val="tx1"/>
                </a:solidFill>
                <a:latin typeface="Times New Roman" panose="02020603050405020304" pitchFamily="18" charset="0"/>
                <a:cs typeface="Times New Roman" panose="02020603050405020304" pitchFamily="18" charset="0"/>
              </a:rPr>
              <a:t>  Methodology and Model</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299" name="Google Shape;2140;p37"/>
          <p:cNvSpPr txBox="1">
            <a:spLocks/>
          </p:cNvSpPr>
          <p:nvPr/>
        </p:nvSpPr>
        <p:spPr>
          <a:xfrm>
            <a:off x="1081332" y="2378061"/>
            <a:ext cx="2615100" cy="38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200"/>
              <a:buFont typeface="Fira Sans"/>
              <a:buNone/>
              <a:defRPr sz="2200" b="0" i="0" u="none" strike="noStrike" cap="none">
                <a:solidFill>
                  <a:schemeClr val="dk1"/>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dk1"/>
              </a:buClr>
              <a:buSzPts val="2200"/>
              <a:buFont typeface="Fira Sans"/>
              <a:buNone/>
              <a:defRPr sz="2200" b="0" i="0" u="none" strike="noStrike" cap="none">
                <a:solidFill>
                  <a:schemeClr val="dk1"/>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dk1"/>
              </a:buClr>
              <a:buSzPts val="2200"/>
              <a:buFont typeface="Fira Sans"/>
              <a:buNone/>
              <a:defRPr sz="2200" b="0" i="0" u="none" strike="noStrike" cap="none">
                <a:solidFill>
                  <a:schemeClr val="dk1"/>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dk1"/>
              </a:buClr>
              <a:buSzPts val="2200"/>
              <a:buFont typeface="Fira Sans"/>
              <a:buNone/>
              <a:defRPr sz="2200" b="0" i="0" u="none" strike="noStrike" cap="none">
                <a:solidFill>
                  <a:schemeClr val="dk1"/>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dk1"/>
              </a:buClr>
              <a:buSzPts val="2200"/>
              <a:buFont typeface="Fira Sans"/>
              <a:buNone/>
              <a:defRPr sz="2200" b="0" i="0" u="none" strike="noStrike" cap="none">
                <a:solidFill>
                  <a:schemeClr val="dk1"/>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dk1"/>
              </a:buClr>
              <a:buSzPts val="2200"/>
              <a:buFont typeface="Fira Sans"/>
              <a:buNone/>
              <a:defRPr sz="2200" b="0" i="0" u="none" strike="noStrike" cap="none">
                <a:solidFill>
                  <a:schemeClr val="dk1"/>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dk1"/>
              </a:buClr>
              <a:buSzPts val="2200"/>
              <a:buFont typeface="Fira Sans"/>
              <a:buNone/>
              <a:defRPr sz="2200" b="0" i="0" u="none" strike="noStrike" cap="none">
                <a:solidFill>
                  <a:schemeClr val="dk1"/>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dk1"/>
              </a:buClr>
              <a:buSzPts val="2200"/>
              <a:buFont typeface="Fira Sans"/>
              <a:buNone/>
              <a:defRPr sz="2200" b="0" i="0" u="none" strike="noStrike" cap="none">
                <a:solidFill>
                  <a:schemeClr val="dk1"/>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dk1"/>
              </a:buClr>
              <a:buSzPts val="2200"/>
              <a:buFont typeface="Fira Sans"/>
              <a:buNone/>
              <a:defRPr sz="2200" b="0" i="0" u="none" strike="noStrike" cap="none">
                <a:solidFill>
                  <a:schemeClr val="dk1"/>
                </a:solidFill>
                <a:latin typeface="Fira Sans"/>
                <a:ea typeface="Fira Sans"/>
                <a:cs typeface="Fira Sans"/>
                <a:sym typeface="Fira Sans"/>
              </a:defRPr>
            </a:lvl9pPr>
          </a:lstStyle>
          <a:p>
            <a:pPr marL="0" indent="0" algn="l">
              <a:lnSpc>
                <a:spcPct val="115000"/>
              </a:lnSpc>
            </a:pPr>
            <a:r>
              <a:rPr lang="en-US" sz="1800" dirty="0">
                <a:solidFill>
                  <a:schemeClr val="tx1"/>
                </a:solidFill>
                <a:latin typeface="Times New Roman" panose="02020603050405020304" pitchFamily="18" charset="0"/>
                <a:cs typeface="Times New Roman" panose="02020603050405020304" pitchFamily="18" charset="0"/>
              </a:rPr>
              <a:t>  Dataset</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300" name="Google Shape;2140;p37"/>
          <p:cNvSpPr txBox="1">
            <a:spLocks/>
          </p:cNvSpPr>
          <p:nvPr/>
        </p:nvSpPr>
        <p:spPr>
          <a:xfrm>
            <a:off x="1080939" y="2883541"/>
            <a:ext cx="2615100" cy="38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200"/>
              <a:buFont typeface="Fira Sans"/>
              <a:buNone/>
              <a:defRPr sz="2200" b="0" i="0" u="none" strike="noStrike" cap="none">
                <a:solidFill>
                  <a:schemeClr val="dk1"/>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dk1"/>
              </a:buClr>
              <a:buSzPts val="2200"/>
              <a:buFont typeface="Fira Sans"/>
              <a:buNone/>
              <a:defRPr sz="2200" b="0" i="0" u="none" strike="noStrike" cap="none">
                <a:solidFill>
                  <a:schemeClr val="dk1"/>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dk1"/>
              </a:buClr>
              <a:buSzPts val="2200"/>
              <a:buFont typeface="Fira Sans"/>
              <a:buNone/>
              <a:defRPr sz="2200" b="0" i="0" u="none" strike="noStrike" cap="none">
                <a:solidFill>
                  <a:schemeClr val="dk1"/>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dk1"/>
              </a:buClr>
              <a:buSzPts val="2200"/>
              <a:buFont typeface="Fira Sans"/>
              <a:buNone/>
              <a:defRPr sz="2200" b="0" i="0" u="none" strike="noStrike" cap="none">
                <a:solidFill>
                  <a:schemeClr val="dk1"/>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dk1"/>
              </a:buClr>
              <a:buSzPts val="2200"/>
              <a:buFont typeface="Fira Sans"/>
              <a:buNone/>
              <a:defRPr sz="2200" b="0" i="0" u="none" strike="noStrike" cap="none">
                <a:solidFill>
                  <a:schemeClr val="dk1"/>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dk1"/>
              </a:buClr>
              <a:buSzPts val="2200"/>
              <a:buFont typeface="Fira Sans"/>
              <a:buNone/>
              <a:defRPr sz="2200" b="0" i="0" u="none" strike="noStrike" cap="none">
                <a:solidFill>
                  <a:schemeClr val="dk1"/>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dk1"/>
              </a:buClr>
              <a:buSzPts val="2200"/>
              <a:buFont typeface="Fira Sans"/>
              <a:buNone/>
              <a:defRPr sz="2200" b="0" i="0" u="none" strike="noStrike" cap="none">
                <a:solidFill>
                  <a:schemeClr val="dk1"/>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dk1"/>
              </a:buClr>
              <a:buSzPts val="2200"/>
              <a:buFont typeface="Fira Sans"/>
              <a:buNone/>
              <a:defRPr sz="2200" b="0" i="0" u="none" strike="noStrike" cap="none">
                <a:solidFill>
                  <a:schemeClr val="dk1"/>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dk1"/>
              </a:buClr>
              <a:buSzPts val="2200"/>
              <a:buFont typeface="Fira Sans"/>
              <a:buNone/>
              <a:defRPr sz="2200" b="0" i="0" u="none" strike="noStrike" cap="none">
                <a:solidFill>
                  <a:schemeClr val="dk1"/>
                </a:solidFill>
                <a:latin typeface="Fira Sans"/>
                <a:ea typeface="Fira Sans"/>
                <a:cs typeface="Fira Sans"/>
                <a:sym typeface="Fira Sans"/>
              </a:defRPr>
            </a:lvl9pPr>
          </a:lstStyle>
          <a:p>
            <a:pPr marL="0" indent="0" algn="l">
              <a:lnSpc>
                <a:spcPct val="115000"/>
              </a:lnSpc>
            </a:pPr>
            <a:r>
              <a:rPr lang="en-US" sz="1800" dirty="0">
                <a:solidFill>
                  <a:schemeClr val="tx1"/>
                </a:solidFill>
                <a:latin typeface="Times New Roman" panose="02020603050405020304" pitchFamily="18" charset="0"/>
                <a:cs typeface="Times New Roman" panose="02020603050405020304" pitchFamily="18" charset="0"/>
              </a:rPr>
              <a:t>  Findings</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301" name="Google Shape;2140;p37"/>
          <p:cNvSpPr txBox="1">
            <a:spLocks/>
          </p:cNvSpPr>
          <p:nvPr/>
        </p:nvSpPr>
        <p:spPr>
          <a:xfrm>
            <a:off x="1101174" y="3440548"/>
            <a:ext cx="2615100" cy="38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200"/>
              <a:buFont typeface="Fira Sans"/>
              <a:buNone/>
              <a:defRPr sz="2200" b="0" i="0" u="none" strike="noStrike" cap="none">
                <a:solidFill>
                  <a:schemeClr val="dk1"/>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dk1"/>
              </a:buClr>
              <a:buSzPts val="2200"/>
              <a:buFont typeface="Fira Sans"/>
              <a:buNone/>
              <a:defRPr sz="2200" b="0" i="0" u="none" strike="noStrike" cap="none">
                <a:solidFill>
                  <a:schemeClr val="dk1"/>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dk1"/>
              </a:buClr>
              <a:buSzPts val="2200"/>
              <a:buFont typeface="Fira Sans"/>
              <a:buNone/>
              <a:defRPr sz="2200" b="0" i="0" u="none" strike="noStrike" cap="none">
                <a:solidFill>
                  <a:schemeClr val="dk1"/>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dk1"/>
              </a:buClr>
              <a:buSzPts val="2200"/>
              <a:buFont typeface="Fira Sans"/>
              <a:buNone/>
              <a:defRPr sz="2200" b="0" i="0" u="none" strike="noStrike" cap="none">
                <a:solidFill>
                  <a:schemeClr val="dk1"/>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dk1"/>
              </a:buClr>
              <a:buSzPts val="2200"/>
              <a:buFont typeface="Fira Sans"/>
              <a:buNone/>
              <a:defRPr sz="2200" b="0" i="0" u="none" strike="noStrike" cap="none">
                <a:solidFill>
                  <a:schemeClr val="dk1"/>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dk1"/>
              </a:buClr>
              <a:buSzPts val="2200"/>
              <a:buFont typeface="Fira Sans"/>
              <a:buNone/>
              <a:defRPr sz="2200" b="0" i="0" u="none" strike="noStrike" cap="none">
                <a:solidFill>
                  <a:schemeClr val="dk1"/>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dk1"/>
              </a:buClr>
              <a:buSzPts val="2200"/>
              <a:buFont typeface="Fira Sans"/>
              <a:buNone/>
              <a:defRPr sz="2200" b="0" i="0" u="none" strike="noStrike" cap="none">
                <a:solidFill>
                  <a:schemeClr val="dk1"/>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dk1"/>
              </a:buClr>
              <a:buSzPts val="2200"/>
              <a:buFont typeface="Fira Sans"/>
              <a:buNone/>
              <a:defRPr sz="2200" b="0" i="0" u="none" strike="noStrike" cap="none">
                <a:solidFill>
                  <a:schemeClr val="dk1"/>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dk1"/>
              </a:buClr>
              <a:buSzPts val="2200"/>
              <a:buFont typeface="Fira Sans"/>
              <a:buNone/>
              <a:defRPr sz="2200" b="0" i="0" u="none" strike="noStrike" cap="none">
                <a:solidFill>
                  <a:schemeClr val="dk1"/>
                </a:solidFill>
                <a:latin typeface="Fira Sans"/>
                <a:ea typeface="Fira Sans"/>
                <a:cs typeface="Fira Sans"/>
                <a:sym typeface="Fira Sans"/>
              </a:defRPr>
            </a:lvl9pPr>
          </a:lstStyle>
          <a:p>
            <a:pPr marL="0" indent="0" algn="l">
              <a:lnSpc>
                <a:spcPct val="115000"/>
              </a:lnSpc>
            </a:pPr>
            <a:r>
              <a:rPr lang="en-US" sz="1800" dirty="0">
                <a:solidFill>
                  <a:schemeClr val="tx1"/>
                </a:solidFill>
                <a:latin typeface="Times New Roman" panose="02020603050405020304" pitchFamily="18" charset="0"/>
                <a:cs typeface="Times New Roman" panose="02020603050405020304" pitchFamily="18" charset="0"/>
              </a:rPr>
              <a:t>  Recommendation</a:t>
            </a:r>
            <a:endParaRPr lang="en-US" dirty="0">
              <a:solidFill>
                <a:schemeClr val="tx1"/>
              </a:solidFill>
              <a:latin typeface="Times New Roman" panose="02020603050405020304" pitchFamily="18" charset="0"/>
              <a:cs typeface="Times New Roman" panose="02020603050405020304" pitchFamily="18" charset="0"/>
            </a:endParaRPr>
          </a:p>
        </p:txBody>
      </p:sp>
      <p:grpSp>
        <p:nvGrpSpPr>
          <p:cNvPr id="302" name="Google Shape;1896;p37"/>
          <p:cNvGrpSpPr/>
          <p:nvPr/>
        </p:nvGrpSpPr>
        <p:grpSpPr>
          <a:xfrm>
            <a:off x="3994598" y="1510458"/>
            <a:ext cx="4430405" cy="3106404"/>
            <a:chOff x="862950" y="825025"/>
            <a:chExt cx="5862650" cy="4111175"/>
          </a:xfrm>
        </p:grpSpPr>
        <p:sp>
          <p:nvSpPr>
            <p:cNvPr id="303" name="Google Shape;1897;p37"/>
            <p:cNvSpPr/>
            <p:nvPr/>
          </p:nvSpPr>
          <p:spPr>
            <a:xfrm>
              <a:off x="918425" y="825150"/>
              <a:ext cx="5767425" cy="4096250"/>
            </a:xfrm>
            <a:custGeom>
              <a:avLst/>
              <a:gdLst/>
              <a:ahLst/>
              <a:cxnLst/>
              <a:rect l="l" t="t" r="r" b="b"/>
              <a:pathLst>
                <a:path w="230697" h="163850" extrusionOk="0">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04" name="Google Shape;1898;p37"/>
            <p:cNvSpPr/>
            <p:nvPr/>
          </p:nvSpPr>
          <p:spPr>
            <a:xfrm>
              <a:off x="934125" y="825025"/>
              <a:ext cx="5751725" cy="4096375"/>
            </a:xfrm>
            <a:custGeom>
              <a:avLst/>
              <a:gdLst/>
              <a:ahLst/>
              <a:cxnLst/>
              <a:rect l="l" t="t" r="r" b="b"/>
              <a:pathLst>
                <a:path w="230069" h="163855" extrusionOk="0">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rgbClr val="D6EEF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05" name="Google Shape;1899;p37"/>
            <p:cNvSpPr/>
            <p:nvPr/>
          </p:nvSpPr>
          <p:spPr>
            <a:xfrm>
              <a:off x="3502649" y="1514850"/>
              <a:ext cx="2496475" cy="3178275"/>
            </a:xfrm>
            <a:custGeom>
              <a:avLst/>
              <a:gdLst/>
              <a:ahLst/>
              <a:cxnLst/>
              <a:rect l="l" t="t" r="r" b="b"/>
              <a:pathLst>
                <a:path w="99859" h="127131" extrusionOk="0">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06" name="Google Shape;1900;p37"/>
            <p:cNvSpPr/>
            <p:nvPr/>
          </p:nvSpPr>
          <p:spPr>
            <a:xfrm>
              <a:off x="3547025" y="1507125"/>
              <a:ext cx="2405875" cy="3193375"/>
            </a:xfrm>
            <a:custGeom>
              <a:avLst/>
              <a:gdLst/>
              <a:ahLst/>
              <a:cxnLst/>
              <a:rect l="l" t="t" r="r" b="b"/>
              <a:pathLst>
                <a:path w="96235" h="127735" extrusionOk="0">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07" name="Google Shape;1901;p37"/>
            <p:cNvSpPr/>
            <p:nvPr/>
          </p:nvSpPr>
          <p:spPr>
            <a:xfrm>
              <a:off x="4746725" y="1839875"/>
              <a:ext cx="464000" cy="184875"/>
            </a:xfrm>
            <a:custGeom>
              <a:avLst/>
              <a:gdLst/>
              <a:ahLst/>
              <a:cxnLst/>
              <a:rect l="l" t="t" r="r" b="b"/>
              <a:pathLst>
                <a:path w="18560" h="7395" extrusionOk="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08" name="Google Shape;1902;p37"/>
            <p:cNvSpPr/>
            <p:nvPr/>
          </p:nvSpPr>
          <p:spPr>
            <a:xfrm>
              <a:off x="5240275" y="1582925"/>
              <a:ext cx="685825" cy="691375"/>
            </a:xfrm>
            <a:custGeom>
              <a:avLst/>
              <a:gdLst/>
              <a:ahLst/>
              <a:cxnLst/>
              <a:rect l="l" t="t" r="r" b="b"/>
              <a:pathLst>
                <a:path w="27433" h="27655" extrusionOk="0">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09" name="Google Shape;1903;p37"/>
            <p:cNvSpPr/>
            <p:nvPr/>
          </p:nvSpPr>
          <p:spPr>
            <a:xfrm>
              <a:off x="5406650" y="1584775"/>
              <a:ext cx="438125" cy="367875"/>
            </a:xfrm>
            <a:custGeom>
              <a:avLst/>
              <a:gdLst/>
              <a:ahLst/>
              <a:cxnLst/>
              <a:rect l="l" t="t" r="r" b="b"/>
              <a:pathLst>
                <a:path w="17525" h="14715" extrusionOk="0">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10" name="Google Shape;1904;p37"/>
            <p:cNvSpPr/>
            <p:nvPr/>
          </p:nvSpPr>
          <p:spPr>
            <a:xfrm>
              <a:off x="4434325" y="2717300"/>
              <a:ext cx="1258875" cy="2210575"/>
            </a:xfrm>
            <a:custGeom>
              <a:avLst/>
              <a:gdLst/>
              <a:ahLst/>
              <a:cxnLst/>
              <a:rect l="l" t="t" r="r" b="b"/>
              <a:pathLst>
                <a:path w="50355" h="88423" extrusionOk="0">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11" name="Google Shape;1905;p37"/>
            <p:cNvSpPr/>
            <p:nvPr/>
          </p:nvSpPr>
          <p:spPr>
            <a:xfrm>
              <a:off x="4426000" y="2709600"/>
              <a:ext cx="1275500" cy="2226600"/>
            </a:xfrm>
            <a:custGeom>
              <a:avLst/>
              <a:gdLst/>
              <a:ahLst/>
              <a:cxnLst/>
              <a:rect l="l" t="t" r="r" b="b"/>
              <a:pathLst>
                <a:path w="51020" h="89064" extrusionOk="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12" name="Google Shape;1906;p37"/>
            <p:cNvSpPr/>
            <p:nvPr/>
          </p:nvSpPr>
          <p:spPr>
            <a:xfrm>
              <a:off x="5009200" y="2762300"/>
              <a:ext cx="495450" cy="732950"/>
            </a:xfrm>
            <a:custGeom>
              <a:avLst/>
              <a:gdLst/>
              <a:ahLst/>
              <a:cxnLst/>
              <a:rect l="l" t="t" r="r" b="b"/>
              <a:pathLst>
                <a:path w="19818" h="29318" extrusionOk="0">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13" name="Google Shape;1907;p37"/>
            <p:cNvSpPr/>
            <p:nvPr/>
          </p:nvSpPr>
          <p:spPr>
            <a:xfrm>
              <a:off x="5024925" y="2762300"/>
              <a:ext cx="478800" cy="363925"/>
            </a:xfrm>
            <a:custGeom>
              <a:avLst/>
              <a:gdLst/>
              <a:ahLst/>
              <a:cxnLst/>
              <a:rect l="l" t="t" r="r" b="b"/>
              <a:pathLst>
                <a:path w="19152" h="14557" extrusionOk="0">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14" name="Google Shape;1908;p37"/>
            <p:cNvSpPr/>
            <p:nvPr/>
          </p:nvSpPr>
          <p:spPr>
            <a:xfrm>
              <a:off x="5031400" y="2805725"/>
              <a:ext cx="452900" cy="320750"/>
            </a:xfrm>
            <a:custGeom>
              <a:avLst/>
              <a:gdLst/>
              <a:ahLst/>
              <a:cxnLst/>
              <a:rect l="l" t="t" r="r" b="b"/>
              <a:pathLst>
                <a:path w="18116" h="12830" extrusionOk="0">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rgbClr val="BBE3F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15" name="Google Shape;1909;p37"/>
            <p:cNvSpPr/>
            <p:nvPr/>
          </p:nvSpPr>
          <p:spPr>
            <a:xfrm>
              <a:off x="5001825" y="2754200"/>
              <a:ext cx="510200" cy="748450"/>
            </a:xfrm>
            <a:custGeom>
              <a:avLst/>
              <a:gdLst/>
              <a:ahLst/>
              <a:cxnLst/>
              <a:rect l="l" t="t" r="r" b="b"/>
              <a:pathLst>
                <a:path w="20408" h="29938" extrusionOk="0">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16" name="Google Shape;1910;p37"/>
            <p:cNvSpPr/>
            <p:nvPr/>
          </p:nvSpPr>
          <p:spPr>
            <a:xfrm>
              <a:off x="5354875" y="2859575"/>
              <a:ext cx="133125" cy="419400"/>
            </a:xfrm>
            <a:custGeom>
              <a:avLst/>
              <a:gdLst/>
              <a:ahLst/>
              <a:cxnLst/>
              <a:rect l="l" t="t" r="r" b="b"/>
              <a:pathLst>
                <a:path w="5325" h="16776" extrusionOk="0">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17" name="Google Shape;1911;p37"/>
            <p:cNvSpPr/>
            <p:nvPr/>
          </p:nvSpPr>
          <p:spPr>
            <a:xfrm>
              <a:off x="3913950" y="2701900"/>
              <a:ext cx="2461350" cy="2225975"/>
            </a:xfrm>
            <a:custGeom>
              <a:avLst/>
              <a:gdLst/>
              <a:ahLst/>
              <a:cxnLst/>
              <a:rect l="l" t="t" r="r" b="b"/>
              <a:pathLst>
                <a:path w="98454" h="89039" extrusionOk="0">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18" name="Google Shape;1912;p37"/>
            <p:cNvSpPr/>
            <p:nvPr/>
          </p:nvSpPr>
          <p:spPr>
            <a:xfrm>
              <a:off x="5139525" y="3731850"/>
              <a:ext cx="1235775" cy="1196025"/>
            </a:xfrm>
            <a:custGeom>
              <a:avLst/>
              <a:gdLst/>
              <a:ahLst/>
              <a:cxnLst/>
              <a:rect l="l" t="t" r="r" b="b"/>
              <a:pathLst>
                <a:path w="49431" h="47841" extrusionOk="0">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19" name="Google Shape;1913;p37"/>
            <p:cNvSpPr/>
            <p:nvPr/>
          </p:nvSpPr>
          <p:spPr>
            <a:xfrm>
              <a:off x="3913950" y="3766050"/>
              <a:ext cx="429825" cy="1161825"/>
            </a:xfrm>
            <a:custGeom>
              <a:avLst/>
              <a:gdLst/>
              <a:ahLst/>
              <a:cxnLst/>
              <a:rect l="l" t="t" r="r" b="b"/>
              <a:pathLst>
                <a:path w="17193" h="46473" extrusionOk="0">
                  <a:moveTo>
                    <a:pt x="17192" y="0"/>
                  </a:moveTo>
                  <a:lnTo>
                    <a:pt x="13162" y="8097"/>
                  </a:lnTo>
                  <a:cubicBezTo>
                    <a:pt x="9095" y="24549"/>
                    <a:pt x="1590" y="42738"/>
                    <a:pt x="1" y="46472"/>
                  </a:cubicBezTo>
                  <a:lnTo>
                    <a:pt x="6101" y="46472"/>
                  </a:lnTo>
                  <a:lnTo>
                    <a:pt x="17192" y="0"/>
                  </a:ln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20" name="Google Shape;1914;p37"/>
            <p:cNvSpPr/>
            <p:nvPr/>
          </p:nvSpPr>
          <p:spPr>
            <a:xfrm>
              <a:off x="5142300" y="4519325"/>
              <a:ext cx="933525" cy="401150"/>
            </a:xfrm>
            <a:custGeom>
              <a:avLst/>
              <a:gdLst/>
              <a:ahLst/>
              <a:cxnLst/>
              <a:rect l="l" t="t" r="r" b="b"/>
              <a:pathLst>
                <a:path w="37341" h="16046" extrusionOk="0">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rgbClr val="BBE3F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21" name="Google Shape;1915;p37"/>
            <p:cNvSpPr/>
            <p:nvPr/>
          </p:nvSpPr>
          <p:spPr>
            <a:xfrm>
              <a:off x="3925975" y="4024850"/>
              <a:ext cx="355850" cy="895625"/>
            </a:xfrm>
            <a:custGeom>
              <a:avLst/>
              <a:gdLst/>
              <a:ahLst/>
              <a:cxnLst/>
              <a:rect l="l" t="t" r="r" b="b"/>
              <a:pathLst>
                <a:path w="14234" h="35825" extrusionOk="0">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rgbClr val="BBE3F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22" name="Google Shape;1916;p37"/>
            <p:cNvSpPr/>
            <p:nvPr/>
          </p:nvSpPr>
          <p:spPr>
            <a:xfrm>
              <a:off x="3906550" y="2694575"/>
              <a:ext cx="2476150" cy="2241625"/>
            </a:xfrm>
            <a:custGeom>
              <a:avLst/>
              <a:gdLst/>
              <a:ahLst/>
              <a:cxnLst/>
              <a:rect l="l" t="t" r="r" b="b"/>
              <a:pathLst>
                <a:path w="99046" h="89665" extrusionOk="0">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23" name="Google Shape;1917;p37"/>
            <p:cNvSpPr/>
            <p:nvPr/>
          </p:nvSpPr>
          <p:spPr>
            <a:xfrm>
              <a:off x="4643200" y="2691125"/>
              <a:ext cx="389150" cy="1764450"/>
            </a:xfrm>
            <a:custGeom>
              <a:avLst/>
              <a:gdLst/>
              <a:ahLst/>
              <a:cxnLst/>
              <a:rect l="l" t="t" r="r" b="b"/>
              <a:pathLst>
                <a:path w="15566" h="70578" extrusionOk="0">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24" name="Google Shape;1918;p37"/>
            <p:cNvSpPr/>
            <p:nvPr/>
          </p:nvSpPr>
          <p:spPr>
            <a:xfrm>
              <a:off x="5353025" y="2758425"/>
              <a:ext cx="360500" cy="1559225"/>
            </a:xfrm>
            <a:custGeom>
              <a:avLst/>
              <a:gdLst/>
              <a:ahLst/>
              <a:cxnLst/>
              <a:rect l="l" t="t" r="r" b="b"/>
              <a:pathLst>
                <a:path w="14420" h="62369" extrusionOk="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25" name="Google Shape;1919;p37"/>
            <p:cNvSpPr/>
            <p:nvPr/>
          </p:nvSpPr>
          <p:spPr>
            <a:xfrm>
              <a:off x="4686650" y="3654175"/>
              <a:ext cx="1109125" cy="736700"/>
            </a:xfrm>
            <a:custGeom>
              <a:avLst/>
              <a:gdLst/>
              <a:ahLst/>
              <a:cxnLst/>
              <a:rect l="l" t="t" r="r" b="b"/>
              <a:pathLst>
                <a:path w="44365" h="29468" extrusionOk="0">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26" name="Google Shape;1920;p37"/>
            <p:cNvSpPr/>
            <p:nvPr/>
          </p:nvSpPr>
          <p:spPr>
            <a:xfrm>
              <a:off x="5364125" y="3758650"/>
              <a:ext cx="397450" cy="161775"/>
            </a:xfrm>
            <a:custGeom>
              <a:avLst/>
              <a:gdLst/>
              <a:ahLst/>
              <a:cxnLst/>
              <a:rect l="l" t="t" r="r" b="b"/>
              <a:pathLst>
                <a:path w="15898" h="6471" extrusionOk="0">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27" name="Google Shape;1921;p37"/>
            <p:cNvSpPr/>
            <p:nvPr/>
          </p:nvSpPr>
          <p:spPr>
            <a:xfrm>
              <a:off x="4686650" y="3815025"/>
              <a:ext cx="824450" cy="575850"/>
            </a:xfrm>
            <a:custGeom>
              <a:avLst/>
              <a:gdLst/>
              <a:ahLst/>
              <a:cxnLst/>
              <a:rect l="l" t="t" r="r" b="b"/>
              <a:pathLst>
                <a:path w="32978" h="23034" extrusionOk="0">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28" name="Google Shape;1922;p37"/>
            <p:cNvSpPr/>
            <p:nvPr/>
          </p:nvSpPr>
          <p:spPr>
            <a:xfrm>
              <a:off x="5364125" y="3758650"/>
              <a:ext cx="329075" cy="154375"/>
            </a:xfrm>
            <a:custGeom>
              <a:avLst/>
              <a:gdLst/>
              <a:ahLst/>
              <a:cxnLst/>
              <a:rect l="l" t="t" r="r" b="b"/>
              <a:pathLst>
                <a:path w="13163" h="6175" extrusionOk="0">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rgbClr val="BBE3F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29" name="Google Shape;1923;p37"/>
            <p:cNvSpPr/>
            <p:nvPr/>
          </p:nvSpPr>
          <p:spPr>
            <a:xfrm>
              <a:off x="4747650" y="3832600"/>
              <a:ext cx="740350" cy="496350"/>
            </a:xfrm>
            <a:custGeom>
              <a:avLst/>
              <a:gdLst/>
              <a:ahLst/>
              <a:cxnLst/>
              <a:rect l="l" t="t" r="r" b="b"/>
              <a:pathLst>
                <a:path w="29614" h="19854" extrusionOk="0">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rgbClr val="BBE3F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30" name="Google Shape;1924;p37"/>
            <p:cNvSpPr/>
            <p:nvPr/>
          </p:nvSpPr>
          <p:spPr>
            <a:xfrm>
              <a:off x="5105325" y="4022100"/>
              <a:ext cx="42550" cy="68175"/>
            </a:xfrm>
            <a:custGeom>
              <a:avLst/>
              <a:gdLst/>
              <a:ahLst/>
              <a:cxnLst/>
              <a:rect l="l" t="t" r="r" b="b"/>
              <a:pathLst>
                <a:path w="1702" h="2727" extrusionOk="0">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31" name="Google Shape;1925;p37"/>
            <p:cNvSpPr/>
            <p:nvPr/>
          </p:nvSpPr>
          <p:spPr>
            <a:xfrm>
              <a:off x="5196825" y="3955100"/>
              <a:ext cx="80450" cy="159375"/>
            </a:xfrm>
            <a:custGeom>
              <a:avLst/>
              <a:gdLst/>
              <a:ahLst/>
              <a:cxnLst/>
              <a:rect l="l" t="t" r="r" b="b"/>
              <a:pathLst>
                <a:path w="3218" h="6375" extrusionOk="0">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32" name="Google Shape;1926;p37"/>
            <p:cNvSpPr/>
            <p:nvPr/>
          </p:nvSpPr>
          <p:spPr>
            <a:xfrm>
              <a:off x="5292025" y="3860550"/>
              <a:ext cx="109100" cy="194575"/>
            </a:xfrm>
            <a:custGeom>
              <a:avLst/>
              <a:gdLst/>
              <a:ahLst/>
              <a:cxnLst/>
              <a:rect l="l" t="t" r="r" b="b"/>
              <a:pathLst>
                <a:path w="4364" h="7783" extrusionOk="0">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33" name="Google Shape;1927;p37"/>
            <p:cNvSpPr/>
            <p:nvPr/>
          </p:nvSpPr>
          <p:spPr>
            <a:xfrm>
              <a:off x="4678325" y="3645900"/>
              <a:ext cx="1122075" cy="752975"/>
            </a:xfrm>
            <a:custGeom>
              <a:avLst/>
              <a:gdLst/>
              <a:ahLst/>
              <a:cxnLst/>
              <a:rect l="l" t="t" r="r" b="b"/>
              <a:pathLst>
                <a:path w="44883" h="30119" extrusionOk="0">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34" name="Google Shape;1928;p37"/>
            <p:cNvSpPr/>
            <p:nvPr/>
          </p:nvSpPr>
          <p:spPr>
            <a:xfrm>
              <a:off x="3709700" y="2698525"/>
              <a:ext cx="1055525" cy="2070975"/>
            </a:xfrm>
            <a:custGeom>
              <a:avLst/>
              <a:gdLst/>
              <a:ahLst/>
              <a:cxnLst/>
              <a:rect l="l" t="t" r="r" b="b"/>
              <a:pathLst>
                <a:path w="42221" h="82839" extrusionOk="0">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35" name="Google Shape;1929;p37"/>
            <p:cNvSpPr/>
            <p:nvPr/>
          </p:nvSpPr>
          <p:spPr>
            <a:xfrm>
              <a:off x="3709700" y="3396325"/>
              <a:ext cx="1024100" cy="1373175"/>
            </a:xfrm>
            <a:custGeom>
              <a:avLst/>
              <a:gdLst/>
              <a:ahLst/>
              <a:cxnLst/>
              <a:rect l="l" t="t" r="r" b="b"/>
              <a:pathLst>
                <a:path w="40964" h="54927" extrusionOk="0">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36" name="Google Shape;1930;p37"/>
            <p:cNvSpPr/>
            <p:nvPr/>
          </p:nvSpPr>
          <p:spPr>
            <a:xfrm>
              <a:off x="3718000" y="3645900"/>
              <a:ext cx="1007475" cy="1115600"/>
            </a:xfrm>
            <a:custGeom>
              <a:avLst/>
              <a:gdLst/>
              <a:ahLst/>
              <a:cxnLst/>
              <a:rect l="l" t="t" r="r" b="b"/>
              <a:pathLst>
                <a:path w="40299" h="44624" extrusionOk="0">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rgbClr val="BBE3F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37" name="Google Shape;1931;p37"/>
            <p:cNvSpPr/>
            <p:nvPr/>
          </p:nvSpPr>
          <p:spPr>
            <a:xfrm>
              <a:off x="3702300" y="2691125"/>
              <a:ext cx="1071250" cy="2086100"/>
            </a:xfrm>
            <a:custGeom>
              <a:avLst/>
              <a:gdLst/>
              <a:ahLst/>
              <a:cxnLst/>
              <a:rect l="l" t="t" r="r" b="b"/>
              <a:pathLst>
                <a:path w="42850" h="83444" extrusionOk="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38" name="Google Shape;1932;p37"/>
            <p:cNvSpPr/>
            <p:nvPr/>
          </p:nvSpPr>
          <p:spPr>
            <a:xfrm>
              <a:off x="4389950" y="3681000"/>
              <a:ext cx="277300" cy="403025"/>
            </a:xfrm>
            <a:custGeom>
              <a:avLst/>
              <a:gdLst/>
              <a:ahLst/>
              <a:cxnLst/>
              <a:rect l="l" t="t" r="r" b="b"/>
              <a:pathLst>
                <a:path w="11092" h="16121" extrusionOk="0">
                  <a:moveTo>
                    <a:pt x="1258" y="1"/>
                  </a:moveTo>
                  <a:lnTo>
                    <a:pt x="1" y="15713"/>
                  </a:lnTo>
                  <a:lnTo>
                    <a:pt x="10130" y="16120"/>
                  </a:lnTo>
                  <a:lnTo>
                    <a:pt x="11092" y="851"/>
                  </a:lnTo>
                  <a:lnTo>
                    <a:pt x="1258" y="1"/>
                  </a:ln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39" name="Google Shape;1933;p37"/>
            <p:cNvSpPr/>
            <p:nvPr/>
          </p:nvSpPr>
          <p:spPr>
            <a:xfrm>
              <a:off x="4381625" y="3673250"/>
              <a:ext cx="293950" cy="419075"/>
            </a:xfrm>
            <a:custGeom>
              <a:avLst/>
              <a:gdLst/>
              <a:ahLst/>
              <a:cxnLst/>
              <a:rect l="l" t="t" r="r" b="b"/>
              <a:pathLst>
                <a:path w="11758" h="16763" extrusionOk="0">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40" name="Google Shape;1934;p37"/>
            <p:cNvSpPr/>
            <p:nvPr/>
          </p:nvSpPr>
          <p:spPr>
            <a:xfrm>
              <a:off x="4512875" y="3582125"/>
              <a:ext cx="70275" cy="158075"/>
            </a:xfrm>
            <a:custGeom>
              <a:avLst/>
              <a:gdLst/>
              <a:ahLst/>
              <a:cxnLst/>
              <a:rect l="l" t="t" r="r" b="b"/>
              <a:pathLst>
                <a:path w="2811" h="6323" extrusionOk="0">
                  <a:moveTo>
                    <a:pt x="149" y="0"/>
                  </a:moveTo>
                  <a:lnTo>
                    <a:pt x="1" y="6174"/>
                  </a:lnTo>
                  <a:lnTo>
                    <a:pt x="2663" y="6322"/>
                  </a:lnTo>
                  <a:lnTo>
                    <a:pt x="2810"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41" name="Google Shape;1935;p37"/>
            <p:cNvSpPr/>
            <p:nvPr/>
          </p:nvSpPr>
          <p:spPr>
            <a:xfrm>
              <a:off x="4505475" y="3574725"/>
              <a:ext cx="85075" cy="172850"/>
            </a:xfrm>
            <a:custGeom>
              <a:avLst/>
              <a:gdLst/>
              <a:ahLst/>
              <a:cxnLst/>
              <a:rect l="l" t="t" r="r" b="b"/>
              <a:pathLst>
                <a:path w="3403" h="6914" extrusionOk="0">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42" name="Google Shape;1936;p37"/>
            <p:cNvSpPr/>
            <p:nvPr/>
          </p:nvSpPr>
          <p:spPr>
            <a:xfrm>
              <a:off x="5426975" y="3461900"/>
              <a:ext cx="1298625" cy="1073150"/>
            </a:xfrm>
            <a:custGeom>
              <a:avLst/>
              <a:gdLst/>
              <a:ahLst/>
              <a:cxnLst/>
              <a:rect l="l" t="t" r="r" b="b"/>
              <a:pathLst>
                <a:path w="51945" h="42926" extrusionOk="0">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43" name="Google Shape;1937;p37"/>
            <p:cNvSpPr/>
            <p:nvPr/>
          </p:nvSpPr>
          <p:spPr>
            <a:xfrm>
              <a:off x="5426975" y="3453650"/>
              <a:ext cx="1297700" cy="1088800"/>
            </a:xfrm>
            <a:custGeom>
              <a:avLst/>
              <a:gdLst/>
              <a:ahLst/>
              <a:cxnLst/>
              <a:rect l="l" t="t" r="r" b="b"/>
              <a:pathLst>
                <a:path w="51908" h="43552" extrusionOk="0">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44" name="Google Shape;1938;p37"/>
            <p:cNvSpPr/>
            <p:nvPr/>
          </p:nvSpPr>
          <p:spPr>
            <a:xfrm>
              <a:off x="5548050" y="4175700"/>
              <a:ext cx="53625" cy="94825"/>
            </a:xfrm>
            <a:custGeom>
              <a:avLst/>
              <a:gdLst/>
              <a:ahLst/>
              <a:cxnLst/>
              <a:rect l="l" t="t" r="r" b="b"/>
              <a:pathLst>
                <a:path w="2145" h="3793" extrusionOk="0">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45" name="Google Shape;1939;p37"/>
            <p:cNvSpPr/>
            <p:nvPr/>
          </p:nvSpPr>
          <p:spPr>
            <a:xfrm>
              <a:off x="5610900" y="3469350"/>
              <a:ext cx="451075" cy="661600"/>
            </a:xfrm>
            <a:custGeom>
              <a:avLst/>
              <a:gdLst/>
              <a:ahLst/>
              <a:cxnLst/>
              <a:rect l="l" t="t" r="r" b="b"/>
              <a:pathLst>
                <a:path w="18043" h="26464" extrusionOk="0">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46" name="Google Shape;1940;p37"/>
            <p:cNvSpPr/>
            <p:nvPr/>
          </p:nvSpPr>
          <p:spPr>
            <a:xfrm>
              <a:off x="6081350" y="3473050"/>
              <a:ext cx="74900" cy="17575"/>
            </a:xfrm>
            <a:custGeom>
              <a:avLst/>
              <a:gdLst/>
              <a:ahLst/>
              <a:cxnLst/>
              <a:rect l="l" t="t" r="r" b="b"/>
              <a:pathLst>
                <a:path w="2996" h="703" extrusionOk="0">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47" name="Google Shape;1941;p37"/>
            <p:cNvSpPr/>
            <p:nvPr/>
          </p:nvSpPr>
          <p:spPr>
            <a:xfrm>
              <a:off x="6350325" y="4060025"/>
              <a:ext cx="263225" cy="113650"/>
            </a:xfrm>
            <a:custGeom>
              <a:avLst/>
              <a:gdLst/>
              <a:ahLst/>
              <a:cxnLst/>
              <a:rect l="l" t="t" r="r" b="b"/>
              <a:pathLst>
                <a:path w="10529" h="4546" extrusionOk="0">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48" name="Google Shape;1942;p37"/>
            <p:cNvSpPr/>
            <p:nvPr/>
          </p:nvSpPr>
          <p:spPr>
            <a:xfrm>
              <a:off x="6386375" y="4075675"/>
              <a:ext cx="210750" cy="90600"/>
            </a:xfrm>
            <a:custGeom>
              <a:avLst/>
              <a:gdLst/>
              <a:ahLst/>
              <a:cxnLst/>
              <a:rect l="l" t="t" r="r" b="b"/>
              <a:pathLst>
                <a:path w="8430" h="3624" extrusionOk="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rgbClr val="BBE3F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49" name="Google Shape;1943;p37"/>
            <p:cNvSpPr/>
            <p:nvPr/>
          </p:nvSpPr>
          <p:spPr>
            <a:xfrm>
              <a:off x="6371575" y="4051650"/>
              <a:ext cx="240325" cy="130350"/>
            </a:xfrm>
            <a:custGeom>
              <a:avLst/>
              <a:gdLst/>
              <a:ahLst/>
              <a:cxnLst/>
              <a:rect l="l" t="t" r="r" b="b"/>
              <a:pathLst>
                <a:path w="9613" h="5214" extrusionOk="0">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50" name="Google Shape;1944;p37"/>
            <p:cNvSpPr/>
            <p:nvPr/>
          </p:nvSpPr>
          <p:spPr>
            <a:xfrm>
              <a:off x="6319825" y="3967450"/>
              <a:ext cx="358550" cy="155375"/>
            </a:xfrm>
            <a:custGeom>
              <a:avLst/>
              <a:gdLst/>
              <a:ahLst/>
              <a:cxnLst/>
              <a:rect l="l" t="t" r="r" b="b"/>
              <a:pathLst>
                <a:path w="14342" h="6215" extrusionOk="0">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51" name="Google Shape;1945;p37"/>
            <p:cNvSpPr/>
            <p:nvPr/>
          </p:nvSpPr>
          <p:spPr>
            <a:xfrm>
              <a:off x="6366950" y="3975850"/>
              <a:ext cx="291175" cy="139600"/>
            </a:xfrm>
            <a:custGeom>
              <a:avLst/>
              <a:gdLst/>
              <a:ahLst/>
              <a:cxnLst/>
              <a:rect l="l" t="t" r="r" b="b"/>
              <a:pathLst>
                <a:path w="11647" h="5584" extrusionOk="0">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rgbClr val="BBE3F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52" name="Google Shape;1946;p37"/>
            <p:cNvSpPr/>
            <p:nvPr/>
          </p:nvSpPr>
          <p:spPr>
            <a:xfrm>
              <a:off x="6351250" y="3960150"/>
              <a:ext cx="321650" cy="170075"/>
            </a:xfrm>
            <a:custGeom>
              <a:avLst/>
              <a:gdLst/>
              <a:ahLst/>
              <a:cxnLst/>
              <a:rect l="l" t="t" r="r" b="b"/>
              <a:pathLst>
                <a:path w="12866" h="6803" extrusionOk="0">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53" name="Google Shape;1947;p37"/>
            <p:cNvSpPr/>
            <p:nvPr/>
          </p:nvSpPr>
          <p:spPr>
            <a:xfrm>
              <a:off x="6287475" y="3882150"/>
              <a:ext cx="392175" cy="169525"/>
            </a:xfrm>
            <a:custGeom>
              <a:avLst/>
              <a:gdLst/>
              <a:ahLst/>
              <a:cxnLst/>
              <a:rect l="l" t="t" r="r" b="b"/>
              <a:pathLst>
                <a:path w="15687" h="6781" extrusionOk="0">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54" name="Google Shape;1948;p37"/>
            <p:cNvSpPr/>
            <p:nvPr/>
          </p:nvSpPr>
          <p:spPr>
            <a:xfrm>
              <a:off x="6338300" y="3891750"/>
              <a:ext cx="320750" cy="152525"/>
            </a:xfrm>
            <a:custGeom>
              <a:avLst/>
              <a:gdLst/>
              <a:ahLst/>
              <a:cxnLst/>
              <a:rect l="l" t="t" r="r" b="b"/>
              <a:pathLst>
                <a:path w="12830" h="6101" extrusionOk="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rgbClr val="BBE3F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55" name="Google Shape;1949;p37"/>
            <p:cNvSpPr/>
            <p:nvPr/>
          </p:nvSpPr>
          <p:spPr>
            <a:xfrm>
              <a:off x="6323525" y="3874175"/>
              <a:ext cx="350300" cy="184875"/>
            </a:xfrm>
            <a:custGeom>
              <a:avLst/>
              <a:gdLst/>
              <a:ahLst/>
              <a:cxnLst/>
              <a:rect l="l" t="t" r="r" b="b"/>
              <a:pathLst>
                <a:path w="14012" h="7395" extrusionOk="0">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56" name="Google Shape;1950;p37"/>
            <p:cNvSpPr/>
            <p:nvPr/>
          </p:nvSpPr>
          <p:spPr>
            <a:xfrm>
              <a:off x="6297625" y="3803775"/>
              <a:ext cx="392475" cy="169325"/>
            </a:xfrm>
            <a:custGeom>
              <a:avLst/>
              <a:gdLst/>
              <a:ahLst/>
              <a:cxnLst/>
              <a:rect l="l" t="t" r="r" b="b"/>
              <a:pathLst>
                <a:path w="15699" h="6773" extrusionOk="0">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57" name="Google Shape;1951;p37"/>
            <p:cNvSpPr/>
            <p:nvPr/>
          </p:nvSpPr>
          <p:spPr>
            <a:xfrm>
              <a:off x="6341075" y="3803950"/>
              <a:ext cx="335525" cy="169150"/>
            </a:xfrm>
            <a:custGeom>
              <a:avLst/>
              <a:gdLst/>
              <a:ahLst/>
              <a:cxnLst/>
              <a:rect l="l" t="t" r="r" b="b"/>
              <a:pathLst>
                <a:path w="13421" h="6766" extrusionOk="0">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rgbClr val="BBE3F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58" name="Google Shape;1952;p37"/>
            <p:cNvSpPr/>
            <p:nvPr/>
          </p:nvSpPr>
          <p:spPr>
            <a:xfrm>
              <a:off x="6333675" y="3795625"/>
              <a:ext cx="350325" cy="185800"/>
            </a:xfrm>
            <a:custGeom>
              <a:avLst/>
              <a:gdLst/>
              <a:ahLst/>
              <a:cxnLst/>
              <a:rect l="l" t="t" r="r" b="b"/>
              <a:pathLst>
                <a:path w="14013" h="7432" extrusionOk="0">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59" name="Google Shape;1953;p37"/>
            <p:cNvSpPr/>
            <p:nvPr/>
          </p:nvSpPr>
          <p:spPr>
            <a:xfrm>
              <a:off x="4942650" y="1866675"/>
              <a:ext cx="849425" cy="1047800"/>
            </a:xfrm>
            <a:custGeom>
              <a:avLst/>
              <a:gdLst/>
              <a:ahLst/>
              <a:cxnLst/>
              <a:rect l="l" t="t" r="r" b="b"/>
              <a:pathLst>
                <a:path w="33977" h="41912" extrusionOk="0">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60" name="Google Shape;1954;p37"/>
            <p:cNvSpPr/>
            <p:nvPr/>
          </p:nvSpPr>
          <p:spPr>
            <a:xfrm>
              <a:off x="4970400" y="1866675"/>
              <a:ext cx="695050" cy="401125"/>
            </a:xfrm>
            <a:custGeom>
              <a:avLst/>
              <a:gdLst/>
              <a:ahLst/>
              <a:cxnLst/>
              <a:rect l="l" t="t" r="r" b="b"/>
              <a:pathLst>
                <a:path w="27802" h="16045" extrusionOk="0">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61" name="Google Shape;1955;p37"/>
            <p:cNvSpPr/>
            <p:nvPr/>
          </p:nvSpPr>
          <p:spPr>
            <a:xfrm>
              <a:off x="4968550" y="2285850"/>
              <a:ext cx="823525" cy="628625"/>
            </a:xfrm>
            <a:custGeom>
              <a:avLst/>
              <a:gdLst/>
              <a:ahLst/>
              <a:cxnLst/>
              <a:rect l="l" t="t" r="r" b="b"/>
              <a:pathLst>
                <a:path w="32941" h="25145" extrusionOk="0">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62" name="Google Shape;1956;p37"/>
            <p:cNvSpPr/>
            <p:nvPr/>
          </p:nvSpPr>
          <p:spPr>
            <a:xfrm>
              <a:off x="4968550" y="2286300"/>
              <a:ext cx="823525" cy="628525"/>
            </a:xfrm>
            <a:custGeom>
              <a:avLst/>
              <a:gdLst/>
              <a:ahLst/>
              <a:cxnLst/>
              <a:rect l="l" t="t" r="r" b="b"/>
              <a:pathLst>
                <a:path w="32941" h="25141" extrusionOk="0">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rgbClr val="BBE3F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63" name="Google Shape;1957;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64" name="Google Shape;1958;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rgbClr val="BBE3F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65" name="Google Shape;1959;p37"/>
            <p:cNvSpPr/>
            <p:nvPr/>
          </p:nvSpPr>
          <p:spPr>
            <a:xfrm>
              <a:off x="4970400" y="1866675"/>
              <a:ext cx="695050" cy="401150"/>
            </a:xfrm>
            <a:custGeom>
              <a:avLst/>
              <a:gdLst/>
              <a:ahLst/>
              <a:cxnLst/>
              <a:rect l="l" t="t" r="r" b="b"/>
              <a:pathLst>
                <a:path w="27802" h="16046" extrusionOk="0">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rgbClr val="BBE3F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66" name="Google Shape;1960;p37"/>
            <p:cNvSpPr/>
            <p:nvPr/>
          </p:nvSpPr>
          <p:spPr>
            <a:xfrm>
              <a:off x="5512925" y="2229900"/>
              <a:ext cx="9275" cy="5575"/>
            </a:xfrm>
            <a:custGeom>
              <a:avLst/>
              <a:gdLst/>
              <a:ahLst/>
              <a:cxnLst/>
              <a:rect l="l" t="t" r="r" b="b"/>
              <a:pathLst>
                <a:path w="371" h="223" extrusionOk="0">
                  <a:moveTo>
                    <a:pt x="371" y="223"/>
                  </a:moveTo>
                  <a:cubicBezTo>
                    <a:pt x="223" y="149"/>
                    <a:pt x="112" y="75"/>
                    <a:pt x="1" y="1"/>
                  </a:cubicBezTo>
                  <a:cubicBezTo>
                    <a:pt x="112" y="75"/>
                    <a:pt x="223" y="149"/>
                    <a:pt x="371" y="223"/>
                  </a:cubicBezTo>
                  <a:close/>
                </a:path>
              </a:pathLst>
            </a:custGeom>
            <a:solidFill>
              <a:srgbClr val="D6EEF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67" name="Google Shape;1961;p37"/>
            <p:cNvSpPr/>
            <p:nvPr/>
          </p:nvSpPr>
          <p:spPr>
            <a:xfrm>
              <a:off x="4953750" y="1859125"/>
              <a:ext cx="846650" cy="1063075"/>
            </a:xfrm>
            <a:custGeom>
              <a:avLst/>
              <a:gdLst/>
              <a:ahLst/>
              <a:cxnLst/>
              <a:rect l="l" t="t" r="r" b="b"/>
              <a:pathLst>
                <a:path w="33866" h="42523" extrusionOk="0">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68" name="Google Shape;1962;p37"/>
            <p:cNvSpPr/>
            <p:nvPr/>
          </p:nvSpPr>
          <p:spPr>
            <a:xfrm>
              <a:off x="4911225" y="2165200"/>
              <a:ext cx="287475" cy="288400"/>
            </a:xfrm>
            <a:custGeom>
              <a:avLst/>
              <a:gdLst/>
              <a:ahLst/>
              <a:cxnLst/>
              <a:rect l="l" t="t" r="r" b="b"/>
              <a:pathLst>
                <a:path w="11499" h="11536" extrusionOk="0">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69" name="Google Shape;1963;p37"/>
            <p:cNvSpPr/>
            <p:nvPr/>
          </p:nvSpPr>
          <p:spPr>
            <a:xfrm>
              <a:off x="4936200" y="2265950"/>
              <a:ext cx="262500" cy="187650"/>
            </a:xfrm>
            <a:custGeom>
              <a:avLst/>
              <a:gdLst/>
              <a:ahLst/>
              <a:cxnLst/>
              <a:rect l="l" t="t" r="r" b="b"/>
              <a:pathLst>
                <a:path w="10500" h="7506" extrusionOk="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70" name="Google Shape;1964;p37"/>
            <p:cNvSpPr/>
            <p:nvPr/>
          </p:nvSpPr>
          <p:spPr>
            <a:xfrm>
              <a:off x="4902925" y="2157825"/>
              <a:ext cx="303175" cy="303175"/>
            </a:xfrm>
            <a:custGeom>
              <a:avLst/>
              <a:gdLst/>
              <a:ahLst/>
              <a:cxnLst/>
              <a:rect l="l" t="t" r="r" b="b"/>
              <a:pathLst>
                <a:path w="12127" h="12127" extrusionOk="0">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71" name="Google Shape;1965;p37"/>
            <p:cNvSpPr/>
            <p:nvPr/>
          </p:nvSpPr>
          <p:spPr>
            <a:xfrm>
              <a:off x="5304050" y="2165200"/>
              <a:ext cx="288400" cy="288400"/>
            </a:xfrm>
            <a:custGeom>
              <a:avLst/>
              <a:gdLst/>
              <a:ahLst/>
              <a:cxnLst/>
              <a:rect l="l" t="t" r="r" b="b"/>
              <a:pathLst>
                <a:path w="11536" h="11536" extrusionOk="0">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72" name="Google Shape;1966;p37"/>
            <p:cNvSpPr/>
            <p:nvPr/>
          </p:nvSpPr>
          <p:spPr>
            <a:xfrm>
              <a:off x="5318825" y="2264100"/>
              <a:ext cx="273625" cy="189500"/>
            </a:xfrm>
            <a:custGeom>
              <a:avLst/>
              <a:gdLst/>
              <a:ahLst/>
              <a:cxnLst/>
              <a:rect l="l" t="t" r="r" b="b"/>
              <a:pathLst>
                <a:path w="10945" h="7580" extrusionOk="0">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73" name="Google Shape;1967;p37"/>
            <p:cNvSpPr/>
            <p:nvPr/>
          </p:nvSpPr>
          <p:spPr>
            <a:xfrm>
              <a:off x="5296650" y="2157825"/>
              <a:ext cx="303200" cy="303175"/>
            </a:xfrm>
            <a:custGeom>
              <a:avLst/>
              <a:gdLst/>
              <a:ahLst/>
              <a:cxnLst/>
              <a:rect l="l" t="t" r="r" b="b"/>
              <a:pathLst>
                <a:path w="12128" h="12127" extrusionOk="0">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74" name="Google Shape;1968;p37"/>
            <p:cNvSpPr/>
            <p:nvPr/>
          </p:nvSpPr>
          <p:spPr>
            <a:xfrm>
              <a:off x="5190375" y="2221600"/>
              <a:ext cx="129400" cy="39075"/>
            </a:xfrm>
            <a:custGeom>
              <a:avLst/>
              <a:gdLst/>
              <a:ahLst/>
              <a:cxnLst/>
              <a:rect l="l" t="t" r="r" b="b"/>
              <a:pathLst>
                <a:path w="5176" h="1563" extrusionOk="0">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75" name="Google Shape;1969;p37"/>
            <p:cNvSpPr/>
            <p:nvPr/>
          </p:nvSpPr>
          <p:spPr>
            <a:xfrm>
              <a:off x="4993500" y="2059850"/>
              <a:ext cx="154375" cy="74650"/>
            </a:xfrm>
            <a:custGeom>
              <a:avLst/>
              <a:gdLst/>
              <a:ahLst/>
              <a:cxnLst/>
              <a:rect l="l" t="t" r="r" b="b"/>
              <a:pathLst>
                <a:path w="6175" h="2986" extrusionOk="0">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76" name="Google Shape;1970;p37"/>
            <p:cNvSpPr/>
            <p:nvPr/>
          </p:nvSpPr>
          <p:spPr>
            <a:xfrm>
              <a:off x="5316075" y="2049675"/>
              <a:ext cx="183025" cy="81200"/>
            </a:xfrm>
            <a:custGeom>
              <a:avLst/>
              <a:gdLst/>
              <a:ahLst/>
              <a:cxnLst/>
              <a:rect l="l" t="t" r="r" b="b"/>
              <a:pathLst>
                <a:path w="7321" h="3248" extrusionOk="0">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77" name="Google Shape;1971;p37"/>
            <p:cNvSpPr/>
            <p:nvPr/>
          </p:nvSpPr>
          <p:spPr>
            <a:xfrm>
              <a:off x="5148775" y="2298125"/>
              <a:ext cx="97075" cy="268425"/>
            </a:xfrm>
            <a:custGeom>
              <a:avLst/>
              <a:gdLst/>
              <a:ahLst/>
              <a:cxnLst/>
              <a:rect l="l" t="t" r="r" b="b"/>
              <a:pathLst>
                <a:path w="3883" h="10737" extrusionOk="0">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78" name="Google Shape;1972;p37"/>
            <p:cNvSpPr/>
            <p:nvPr/>
          </p:nvSpPr>
          <p:spPr>
            <a:xfrm>
              <a:off x="5215325" y="2589325"/>
              <a:ext cx="163625" cy="61150"/>
            </a:xfrm>
            <a:custGeom>
              <a:avLst/>
              <a:gdLst/>
              <a:ahLst/>
              <a:cxnLst/>
              <a:rect l="l" t="t" r="r" b="b"/>
              <a:pathLst>
                <a:path w="6545" h="2446" extrusionOk="0">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79" name="Google Shape;1973;p37"/>
            <p:cNvSpPr/>
            <p:nvPr/>
          </p:nvSpPr>
          <p:spPr>
            <a:xfrm>
              <a:off x="862950" y="4920450"/>
              <a:ext cx="1188625" cy="15750"/>
            </a:xfrm>
            <a:custGeom>
              <a:avLst/>
              <a:gdLst/>
              <a:ahLst/>
              <a:cxnLst/>
              <a:rect l="l" t="t" r="r" b="b"/>
              <a:pathLst>
                <a:path w="47545" h="630" extrusionOk="0">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80" name="Google Shape;1974;p37"/>
            <p:cNvSpPr/>
            <p:nvPr/>
          </p:nvSpPr>
          <p:spPr>
            <a:xfrm>
              <a:off x="2173575" y="4920450"/>
              <a:ext cx="4043675" cy="15750"/>
            </a:xfrm>
            <a:custGeom>
              <a:avLst/>
              <a:gdLst/>
              <a:ahLst/>
              <a:cxnLst/>
              <a:rect l="l" t="t" r="r" b="b"/>
              <a:pathLst>
                <a:path w="161747" h="630" extrusionOk="0">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81" name="Google Shape;1975;p37"/>
            <p:cNvSpPr/>
            <p:nvPr/>
          </p:nvSpPr>
          <p:spPr>
            <a:xfrm>
              <a:off x="6316125" y="4920450"/>
              <a:ext cx="159000" cy="15750"/>
            </a:xfrm>
            <a:custGeom>
              <a:avLst/>
              <a:gdLst/>
              <a:ahLst/>
              <a:cxnLst/>
              <a:rect l="l" t="t" r="r" b="b"/>
              <a:pathLst>
                <a:path w="6360" h="630" extrusionOk="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82" name="Google Shape;1976;p37"/>
            <p:cNvSpPr/>
            <p:nvPr/>
          </p:nvSpPr>
          <p:spPr>
            <a:xfrm>
              <a:off x="4014700" y="2706825"/>
              <a:ext cx="350325" cy="819850"/>
            </a:xfrm>
            <a:custGeom>
              <a:avLst/>
              <a:gdLst/>
              <a:ahLst/>
              <a:cxnLst/>
              <a:rect l="l" t="t" r="r" b="b"/>
              <a:pathLst>
                <a:path w="14013" h="32794" extrusionOk="0">
                  <a:moveTo>
                    <a:pt x="0" y="1"/>
                  </a:moveTo>
                  <a:lnTo>
                    <a:pt x="0" y="32794"/>
                  </a:lnTo>
                  <a:lnTo>
                    <a:pt x="14012" y="32794"/>
                  </a:lnTo>
                  <a:lnTo>
                    <a:pt x="14012"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83" name="Google Shape;1977;p37"/>
            <p:cNvSpPr/>
            <p:nvPr/>
          </p:nvSpPr>
          <p:spPr>
            <a:xfrm>
              <a:off x="1582025" y="1799200"/>
              <a:ext cx="1080500" cy="1727475"/>
            </a:xfrm>
            <a:custGeom>
              <a:avLst/>
              <a:gdLst/>
              <a:ahLst/>
              <a:cxnLst/>
              <a:rect l="l" t="t" r="r" b="b"/>
              <a:pathLst>
                <a:path w="43220" h="69099" extrusionOk="0">
                  <a:moveTo>
                    <a:pt x="1" y="1"/>
                  </a:moveTo>
                  <a:lnTo>
                    <a:pt x="1" y="67768"/>
                  </a:lnTo>
                  <a:cubicBezTo>
                    <a:pt x="1073" y="68175"/>
                    <a:pt x="2145" y="68618"/>
                    <a:pt x="3217" y="69099"/>
                  </a:cubicBezTo>
                  <a:lnTo>
                    <a:pt x="22738" y="69099"/>
                  </a:lnTo>
                  <a:cubicBezTo>
                    <a:pt x="30686" y="58747"/>
                    <a:pt x="31537" y="19188"/>
                    <a:pt x="4322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84" name="Google Shape;1978;p37"/>
            <p:cNvSpPr/>
            <p:nvPr/>
          </p:nvSpPr>
          <p:spPr>
            <a:xfrm>
              <a:off x="1582025" y="1799200"/>
              <a:ext cx="2783000" cy="1727475"/>
            </a:xfrm>
            <a:custGeom>
              <a:avLst/>
              <a:gdLst/>
              <a:ahLst/>
              <a:cxnLst/>
              <a:rect l="l" t="t" r="r" b="b"/>
              <a:pathLst>
                <a:path w="111320" h="69099" extrusionOk="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85" name="Google Shape;1979;p37"/>
            <p:cNvSpPr/>
            <p:nvPr/>
          </p:nvSpPr>
          <p:spPr>
            <a:xfrm>
              <a:off x="3977725" y="3502625"/>
              <a:ext cx="27750" cy="24050"/>
            </a:xfrm>
            <a:custGeom>
              <a:avLst/>
              <a:gdLst/>
              <a:ahLst/>
              <a:cxnLst/>
              <a:rect l="l" t="t" r="r" b="b"/>
              <a:pathLst>
                <a:path w="1110" h="962" extrusionOk="0">
                  <a:moveTo>
                    <a:pt x="1110" y="1"/>
                  </a:moveTo>
                  <a:cubicBezTo>
                    <a:pt x="740" y="333"/>
                    <a:pt x="370" y="629"/>
                    <a:pt x="1" y="962"/>
                  </a:cubicBezTo>
                  <a:lnTo>
                    <a:pt x="851" y="962"/>
                  </a:lnTo>
                  <a:cubicBezTo>
                    <a:pt x="925" y="629"/>
                    <a:pt x="999" y="333"/>
                    <a:pt x="1110" y="1"/>
                  </a:cubicBezTo>
                  <a:close/>
                </a:path>
              </a:pathLst>
            </a:custGeom>
            <a:solidFill>
              <a:srgbClr val="BEBE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86" name="Google Shape;1980;p37"/>
            <p:cNvSpPr/>
            <p:nvPr/>
          </p:nvSpPr>
          <p:spPr>
            <a:xfrm>
              <a:off x="3954625" y="3476750"/>
              <a:ext cx="57325" cy="49925"/>
            </a:xfrm>
            <a:custGeom>
              <a:avLst/>
              <a:gdLst/>
              <a:ahLst/>
              <a:cxnLst/>
              <a:rect l="l" t="t" r="r" b="b"/>
              <a:pathLst>
                <a:path w="2293" h="1997" extrusionOk="0">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rgbClr val="BEBE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87" name="Google Shape;1981;p37"/>
            <p:cNvSpPr/>
            <p:nvPr/>
          </p:nvSpPr>
          <p:spPr>
            <a:xfrm>
              <a:off x="3998975" y="2691125"/>
              <a:ext cx="366050" cy="835550"/>
            </a:xfrm>
            <a:custGeom>
              <a:avLst/>
              <a:gdLst/>
              <a:ahLst/>
              <a:cxnLst/>
              <a:rect l="l" t="t" r="r" b="b"/>
              <a:pathLst>
                <a:path w="14642" h="33422" extrusionOk="0">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rgbClr val="BEBE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88" name="Google Shape;1982;p37"/>
            <p:cNvSpPr/>
            <p:nvPr/>
          </p:nvSpPr>
          <p:spPr>
            <a:xfrm>
              <a:off x="1529350" y="1687375"/>
              <a:ext cx="2889275" cy="1951150"/>
            </a:xfrm>
            <a:custGeom>
              <a:avLst/>
              <a:gdLst/>
              <a:ahLst/>
              <a:cxnLst/>
              <a:rect l="l" t="t" r="r" b="b"/>
              <a:pathLst>
                <a:path w="115571" h="78046" extrusionOk="0">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89" name="Google Shape;1983;p37"/>
            <p:cNvSpPr/>
            <p:nvPr/>
          </p:nvSpPr>
          <p:spPr>
            <a:xfrm>
              <a:off x="1521025" y="1679050"/>
              <a:ext cx="2905000" cy="1966875"/>
            </a:xfrm>
            <a:custGeom>
              <a:avLst/>
              <a:gdLst/>
              <a:ahLst/>
              <a:cxnLst/>
              <a:rect l="l" t="t" r="r" b="b"/>
              <a:pathLst>
                <a:path w="116200" h="78675" extrusionOk="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90" name="Google Shape;1984;p37"/>
            <p:cNvSpPr/>
            <p:nvPr/>
          </p:nvSpPr>
          <p:spPr>
            <a:xfrm>
              <a:off x="1634725" y="1846350"/>
              <a:ext cx="1974250" cy="154375"/>
            </a:xfrm>
            <a:custGeom>
              <a:avLst/>
              <a:gdLst/>
              <a:ahLst/>
              <a:cxnLst/>
              <a:rect l="l" t="t" r="r" b="b"/>
              <a:pathLst>
                <a:path w="78970" h="6175" extrusionOk="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91" name="Google Shape;1985;p37"/>
            <p:cNvSpPr/>
            <p:nvPr/>
          </p:nvSpPr>
          <p:spPr>
            <a:xfrm>
              <a:off x="1626400" y="1838950"/>
              <a:ext cx="1989975" cy="170075"/>
            </a:xfrm>
            <a:custGeom>
              <a:avLst/>
              <a:gdLst/>
              <a:ahLst/>
              <a:cxnLst/>
              <a:rect l="l" t="t" r="r" b="b"/>
              <a:pathLst>
                <a:path w="79599" h="6803" extrusionOk="0">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92" name="Google Shape;1986;p37"/>
            <p:cNvSpPr/>
            <p:nvPr/>
          </p:nvSpPr>
          <p:spPr>
            <a:xfrm>
              <a:off x="1658750" y="2167975"/>
              <a:ext cx="421500" cy="15750"/>
            </a:xfrm>
            <a:custGeom>
              <a:avLst/>
              <a:gdLst/>
              <a:ahLst/>
              <a:cxnLst/>
              <a:rect l="l" t="t" r="r" b="b"/>
              <a:pathLst>
                <a:path w="16860"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93" name="Google Shape;1987;p37"/>
            <p:cNvSpPr/>
            <p:nvPr/>
          </p:nvSpPr>
          <p:spPr>
            <a:xfrm>
              <a:off x="1658750" y="225947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94" name="Google Shape;1988;p37"/>
            <p:cNvSpPr/>
            <p:nvPr/>
          </p:nvSpPr>
          <p:spPr>
            <a:xfrm>
              <a:off x="1658750" y="2351000"/>
              <a:ext cx="421500" cy="15725"/>
            </a:xfrm>
            <a:custGeom>
              <a:avLst/>
              <a:gdLst/>
              <a:ahLst/>
              <a:cxnLst/>
              <a:rect l="l" t="t" r="r" b="b"/>
              <a:pathLst>
                <a:path w="16860"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95" name="Google Shape;1989;p37"/>
            <p:cNvSpPr/>
            <p:nvPr/>
          </p:nvSpPr>
          <p:spPr>
            <a:xfrm>
              <a:off x="1658750" y="244802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96" name="Google Shape;1990;p37"/>
            <p:cNvSpPr/>
            <p:nvPr/>
          </p:nvSpPr>
          <p:spPr>
            <a:xfrm>
              <a:off x="2144000"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97" name="Google Shape;1991;p37"/>
            <p:cNvSpPr/>
            <p:nvPr/>
          </p:nvSpPr>
          <p:spPr>
            <a:xfrm>
              <a:off x="2144000"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98" name="Google Shape;1992;p37"/>
            <p:cNvSpPr/>
            <p:nvPr/>
          </p:nvSpPr>
          <p:spPr>
            <a:xfrm>
              <a:off x="2144000"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399" name="Google Shape;1993;p37"/>
            <p:cNvSpPr/>
            <p:nvPr/>
          </p:nvSpPr>
          <p:spPr>
            <a:xfrm>
              <a:off x="2144000"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00" name="Google Shape;1994;p37"/>
            <p:cNvSpPr/>
            <p:nvPr/>
          </p:nvSpPr>
          <p:spPr>
            <a:xfrm>
              <a:off x="2629225" y="2167975"/>
              <a:ext cx="421500" cy="15750"/>
            </a:xfrm>
            <a:custGeom>
              <a:avLst/>
              <a:gdLst/>
              <a:ahLst/>
              <a:cxnLst/>
              <a:rect l="l" t="t" r="r" b="b"/>
              <a:pathLst>
                <a:path w="16860" h="630" extrusionOk="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01" name="Google Shape;1995;p37"/>
            <p:cNvSpPr/>
            <p:nvPr/>
          </p:nvSpPr>
          <p:spPr>
            <a:xfrm>
              <a:off x="2629225" y="225947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02" name="Google Shape;1996;p37"/>
            <p:cNvSpPr/>
            <p:nvPr/>
          </p:nvSpPr>
          <p:spPr>
            <a:xfrm>
              <a:off x="2629225" y="2351000"/>
              <a:ext cx="421500" cy="15725"/>
            </a:xfrm>
            <a:custGeom>
              <a:avLst/>
              <a:gdLst/>
              <a:ahLst/>
              <a:cxnLst/>
              <a:rect l="l" t="t" r="r" b="b"/>
              <a:pathLst>
                <a:path w="16860" h="629" extrusionOk="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03" name="Google Shape;1997;p37"/>
            <p:cNvSpPr/>
            <p:nvPr/>
          </p:nvSpPr>
          <p:spPr>
            <a:xfrm>
              <a:off x="2629225" y="244802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04" name="Google Shape;1998;p37"/>
            <p:cNvSpPr/>
            <p:nvPr/>
          </p:nvSpPr>
          <p:spPr>
            <a:xfrm>
              <a:off x="3114475"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05" name="Google Shape;1999;p37"/>
            <p:cNvSpPr/>
            <p:nvPr/>
          </p:nvSpPr>
          <p:spPr>
            <a:xfrm>
              <a:off x="3114475"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06" name="Google Shape;2000;p37"/>
            <p:cNvSpPr/>
            <p:nvPr/>
          </p:nvSpPr>
          <p:spPr>
            <a:xfrm>
              <a:off x="3114475"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07" name="Google Shape;2001;p37"/>
            <p:cNvSpPr/>
            <p:nvPr/>
          </p:nvSpPr>
          <p:spPr>
            <a:xfrm>
              <a:off x="3114475"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08" name="Google Shape;2002;p37"/>
            <p:cNvSpPr/>
            <p:nvPr/>
          </p:nvSpPr>
          <p:spPr>
            <a:xfrm>
              <a:off x="1902750" y="2663150"/>
              <a:ext cx="1494575" cy="451550"/>
            </a:xfrm>
            <a:custGeom>
              <a:avLst/>
              <a:gdLst/>
              <a:ahLst/>
              <a:cxnLst/>
              <a:rect l="l" t="t" r="r" b="b"/>
              <a:pathLst>
                <a:path w="59783" h="18062" extrusionOk="0">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09" name="Google Shape;2003;p37"/>
            <p:cNvSpPr/>
            <p:nvPr/>
          </p:nvSpPr>
          <p:spPr>
            <a:xfrm>
              <a:off x="2210525" y="2716075"/>
              <a:ext cx="91525" cy="91525"/>
            </a:xfrm>
            <a:custGeom>
              <a:avLst/>
              <a:gdLst/>
              <a:ahLst/>
              <a:cxnLst/>
              <a:rect l="l" t="t" r="r" b="b"/>
              <a:pathLst>
                <a:path w="3661" h="3661" extrusionOk="0">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10" name="Google Shape;2004;p37"/>
            <p:cNvSpPr/>
            <p:nvPr/>
          </p:nvSpPr>
          <p:spPr>
            <a:xfrm>
              <a:off x="2203150" y="2708675"/>
              <a:ext cx="106300" cy="106325"/>
            </a:xfrm>
            <a:custGeom>
              <a:avLst/>
              <a:gdLst/>
              <a:ahLst/>
              <a:cxnLst/>
              <a:rect l="l" t="t" r="r" b="b"/>
              <a:pathLst>
                <a:path w="4252" h="4253" extrusionOk="0">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11" name="Google Shape;2005;p37"/>
            <p:cNvSpPr/>
            <p:nvPr/>
          </p:nvSpPr>
          <p:spPr>
            <a:xfrm>
              <a:off x="2679125" y="2748425"/>
              <a:ext cx="91550" cy="91525"/>
            </a:xfrm>
            <a:custGeom>
              <a:avLst/>
              <a:gdLst/>
              <a:ahLst/>
              <a:cxnLst/>
              <a:rect l="l" t="t" r="r" b="b"/>
              <a:pathLst>
                <a:path w="3662" h="3661" extrusionOk="0">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12" name="Google Shape;2006;p37"/>
            <p:cNvSpPr/>
            <p:nvPr/>
          </p:nvSpPr>
          <p:spPr>
            <a:xfrm>
              <a:off x="2671750" y="2741025"/>
              <a:ext cx="106300" cy="106325"/>
            </a:xfrm>
            <a:custGeom>
              <a:avLst/>
              <a:gdLst/>
              <a:ahLst/>
              <a:cxnLst/>
              <a:rect l="l" t="t" r="r" b="b"/>
              <a:pathLst>
                <a:path w="4252" h="4253" extrusionOk="0">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13" name="Google Shape;2007;p37"/>
            <p:cNvSpPr/>
            <p:nvPr/>
          </p:nvSpPr>
          <p:spPr>
            <a:xfrm>
              <a:off x="2998000" y="2989650"/>
              <a:ext cx="91525" cy="91525"/>
            </a:xfrm>
            <a:custGeom>
              <a:avLst/>
              <a:gdLst/>
              <a:ahLst/>
              <a:cxnLst/>
              <a:rect l="l" t="t" r="r" b="b"/>
              <a:pathLst>
                <a:path w="3661" h="3661" extrusionOk="0">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14" name="Google Shape;2008;p37"/>
            <p:cNvSpPr/>
            <p:nvPr/>
          </p:nvSpPr>
          <p:spPr>
            <a:xfrm>
              <a:off x="2990625" y="2982275"/>
              <a:ext cx="106300" cy="106300"/>
            </a:xfrm>
            <a:custGeom>
              <a:avLst/>
              <a:gdLst/>
              <a:ahLst/>
              <a:cxnLst/>
              <a:rect l="l" t="t" r="r" b="b"/>
              <a:pathLst>
                <a:path w="4252" h="4252" extrusionOk="0">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15" name="Google Shape;2009;p37"/>
            <p:cNvSpPr/>
            <p:nvPr/>
          </p:nvSpPr>
          <p:spPr>
            <a:xfrm>
              <a:off x="3336300" y="2625500"/>
              <a:ext cx="91525" cy="90600"/>
            </a:xfrm>
            <a:custGeom>
              <a:avLst/>
              <a:gdLst/>
              <a:ahLst/>
              <a:cxnLst/>
              <a:rect l="l" t="t" r="r" b="b"/>
              <a:pathLst>
                <a:path w="3661" h="3624" extrusionOk="0">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16" name="Google Shape;2010;p37"/>
            <p:cNvSpPr/>
            <p:nvPr/>
          </p:nvSpPr>
          <p:spPr>
            <a:xfrm>
              <a:off x="3328900" y="2617175"/>
              <a:ext cx="106300" cy="107250"/>
            </a:xfrm>
            <a:custGeom>
              <a:avLst/>
              <a:gdLst/>
              <a:ahLst/>
              <a:cxnLst/>
              <a:rect l="l" t="t" r="r" b="b"/>
              <a:pathLst>
                <a:path w="4252" h="4290" extrusionOk="0">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17" name="Google Shape;2011;p37"/>
            <p:cNvSpPr/>
            <p:nvPr/>
          </p:nvSpPr>
          <p:spPr>
            <a:xfrm>
              <a:off x="1865775" y="3060825"/>
              <a:ext cx="90600" cy="91525"/>
            </a:xfrm>
            <a:custGeom>
              <a:avLst/>
              <a:gdLst/>
              <a:ahLst/>
              <a:cxnLst/>
              <a:rect l="l" t="t" r="r" b="b"/>
              <a:pathLst>
                <a:path w="3624" h="3661" extrusionOk="0">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18" name="Google Shape;2012;p37"/>
            <p:cNvSpPr/>
            <p:nvPr/>
          </p:nvSpPr>
          <p:spPr>
            <a:xfrm>
              <a:off x="1857475" y="3053425"/>
              <a:ext cx="107225" cy="106325"/>
            </a:xfrm>
            <a:custGeom>
              <a:avLst/>
              <a:gdLst/>
              <a:ahLst/>
              <a:cxnLst/>
              <a:rect l="l" t="t" r="r" b="b"/>
              <a:pathLst>
                <a:path w="4289" h="4253" extrusionOk="0">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19" name="Google Shape;2013;p37"/>
            <p:cNvSpPr/>
            <p:nvPr/>
          </p:nvSpPr>
          <p:spPr>
            <a:xfrm>
              <a:off x="2464700" y="2931425"/>
              <a:ext cx="90600" cy="90600"/>
            </a:xfrm>
            <a:custGeom>
              <a:avLst/>
              <a:gdLst/>
              <a:ahLst/>
              <a:cxnLst/>
              <a:rect l="l" t="t" r="r" b="b"/>
              <a:pathLst>
                <a:path w="3624" h="3624" extrusionOk="0">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20" name="Google Shape;2014;p37"/>
            <p:cNvSpPr/>
            <p:nvPr/>
          </p:nvSpPr>
          <p:spPr>
            <a:xfrm>
              <a:off x="2456400" y="2923100"/>
              <a:ext cx="107225" cy="106325"/>
            </a:xfrm>
            <a:custGeom>
              <a:avLst/>
              <a:gdLst/>
              <a:ahLst/>
              <a:cxnLst/>
              <a:rect l="l" t="t" r="r" b="b"/>
              <a:pathLst>
                <a:path w="4289" h="4253" extrusionOk="0">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21" name="Google Shape;2015;p37"/>
            <p:cNvSpPr/>
            <p:nvPr/>
          </p:nvSpPr>
          <p:spPr>
            <a:xfrm>
              <a:off x="3707850" y="1843575"/>
              <a:ext cx="52700" cy="1651675"/>
            </a:xfrm>
            <a:custGeom>
              <a:avLst/>
              <a:gdLst/>
              <a:ahLst/>
              <a:cxnLst/>
              <a:rect l="l" t="t" r="r" b="b"/>
              <a:pathLst>
                <a:path w="2108" h="66067" extrusionOk="0">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22" name="Google Shape;2016;p37"/>
            <p:cNvSpPr/>
            <p:nvPr/>
          </p:nvSpPr>
          <p:spPr>
            <a:xfrm>
              <a:off x="3700450" y="1836175"/>
              <a:ext cx="67500" cy="1666475"/>
            </a:xfrm>
            <a:custGeom>
              <a:avLst/>
              <a:gdLst/>
              <a:ahLst/>
              <a:cxnLst/>
              <a:rect l="l" t="t" r="r" b="b"/>
              <a:pathLst>
                <a:path w="2700" h="66659" extrusionOk="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23" name="Google Shape;2017;p37"/>
            <p:cNvSpPr/>
            <p:nvPr/>
          </p:nvSpPr>
          <p:spPr>
            <a:xfrm>
              <a:off x="4015625" y="2157825"/>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24" name="Google Shape;2018;p37"/>
            <p:cNvSpPr/>
            <p:nvPr/>
          </p:nvSpPr>
          <p:spPr>
            <a:xfrm>
              <a:off x="3805825" y="2157825"/>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25" name="Google Shape;2019;p37"/>
            <p:cNvSpPr/>
            <p:nvPr/>
          </p:nvSpPr>
          <p:spPr>
            <a:xfrm>
              <a:off x="4256850" y="2234525"/>
              <a:ext cx="66575" cy="15750"/>
            </a:xfrm>
            <a:custGeom>
              <a:avLst/>
              <a:gdLst/>
              <a:ahLst/>
              <a:cxnLst/>
              <a:rect l="l" t="t" r="r" b="b"/>
              <a:pathLst>
                <a:path w="2663" h="630" extrusionOk="0">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26" name="Google Shape;2020;p37"/>
            <p:cNvSpPr/>
            <p:nvPr/>
          </p:nvSpPr>
          <p:spPr>
            <a:xfrm>
              <a:off x="4112675" y="2234525"/>
              <a:ext cx="118325" cy="15750"/>
            </a:xfrm>
            <a:custGeom>
              <a:avLst/>
              <a:gdLst/>
              <a:ahLst/>
              <a:cxnLst/>
              <a:rect l="l" t="t" r="r" b="b"/>
              <a:pathLst>
                <a:path w="4733" h="630" extrusionOk="0">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27" name="Google Shape;2021;p37"/>
            <p:cNvSpPr/>
            <p:nvPr/>
          </p:nvSpPr>
          <p:spPr>
            <a:xfrm>
              <a:off x="3805825" y="2234525"/>
              <a:ext cx="253275" cy="15750"/>
            </a:xfrm>
            <a:custGeom>
              <a:avLst/>
              <a:gdLst/>
              <a:ahLst/>
              <a:cxnLst/>
              <a:rect l="l" t="t" r="r" b="b"/>
              <a:pathLst>
                <a:path w="10131" h="630" extrusionOk="0">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28" name="Google Shape;2022;p37"/>
            <p:cNvSpPr/>
            <p:nvPr/>
          </p:nvSpPr>
          <p:spPr>
            <a:xfrm>
              <a:off x="4047975" y="2312175"/>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29" name="Google Shape;2023;p37"/>
            <p:cNvSpPr/>
            <p:nvPr/>
          </p:nvSpPr>
          <p:spPr>
            <a:xfrm>
              <a:off x="3805825" y="2312175"/>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30" name="Google Shape;2024;p37"/>
            <p:cNvSpPr/>
            <p:nvPr/>
          </p:nvSpPr>
          <p:spPr>
            <a:xfrm>
              <a:off x="4196775" y="2389800"/>
              <a:ext cx="126650" cy="14825"/>
            </a:xfrm>
            <a:custGeom>
              <a:avLst/>
              <a:gdLst/>
              <a:ahLst/>
              <a:cxnLst/>
              <a:rect l="l" t="t" r="r" b="b"/>
              <a:pathLst>
                <a:path w="5066" h="593" extrusionOk="0">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31" name="Google Shape;2025;p37"/>
            <p:cNvSpPr/>
            <p:nvPr/>
          </p:nvSpPr>
          <p:spPr>
            <a:xfrm>
              <a:off x="3917650" y="2389800"/>
              <a:ext cx="247725" cy="14825"/>
            </a:xfrm>
            <a:custGeom>
              <a:avLst/>
              <a:gdLst/>
              <a:ahLst/>
              <a:cxnLst/>
              <a:rect l="l" t="t" r="r" b="b"/>
              <a:pathLst>
                <a:path w="9909" h="593" extrusionOk="0">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32" name="Google Shape;2026;p37"/>
            <p:cNvSpPr/>
            <p:nvPr/>
          </p:nvSpPr>
          <p:spPr>
            <a:xfrm>
              <a:off x="3805825" y="2389800"/>
              <a:ext cx="75800" cy="14825"/>
            </a:xfrm>
            <a:custGeom>
              <a:avLst/>
              <a:gdLst/>
              <a:ahLst/>
              <a:cxnLst/>
              <a:rect l="l" t="t" r="r" b="b"/>
              <a:pathLst>
                <a:path w="3032" h="593" extrusionOk="0">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33" name="Google Shape;2027;p37"/>
            <p:cNvSpPr/>
            <p:nvPr/>
          </p:nvSpPr>
          <p:spPr>
            <a:xfrm>
              <a:off x="4015625" y="2457275"/>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34" name="Google Shape;2028;p37"/>
            <p:cNvSpPr/>
            <p:nvPr/>
          </p:nvSpPr>
          <p:spPr>
            <a:xfrm>
              <a:off x="3805825" y="2457275"/>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35" name="Google Shape;2029;p37"/>
            <p:cNvSpPr/>
            <p:nvPr/>
          </p:nvSpPr>
          <p:spPr>
            <a:xfrm>
              <a:off x="4256850" y="2534000"/>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36" name="Google Shape;2030;p37"/>
            <p:cNvSpPr/>
            <p:nvPr/>
          </p:nvSpPr>
          <p:spPr>
            <a:xfrm>
              <a:off x="4112675" y="2534000"/>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37" name="Google Shape;2031;p37"/>
            <p:cNvSpPr/>
            <p:nvPr/>
          </p:nvSpPr>
          <p:spPr>
            <a:xfrm>
              <a:off x="3805825" y="2534000"/>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38" name="Google Shape;2032;p37"/>
            <p:cNvSpPr/>
            <p:nvPr/>
          </p:nvSpPr>
          <p:spPr>
            <a:xfrm>
              <a:off x="4047975" y="2611625"/>
              <a:ext cx="275450" cy="15750"/>
            </a:xfrm>
            <a:custGeom>
              <a:avLst/>
              <a:gdLst/>
              <a:ahLst/>
              <a:cxnLst/>
              <a:rect l="l" t="t" r="r" b="b"/>
              <a:pathLst>
                <a:path w="11018" h="630" extrusionOk="0">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39" name="Google Shape;2033;p37"/>
            <p:cNvSpPr/>
            <p:nvPr/>
          </p:nvSpPr>
          <p:spPr>
            <a:xfrm>
              <a:off x="3805825" y="2611625"/>
              <a:ext cx="201500" cy="15750"/>
            </a:xfrm>
            <a:custGeom>
              <a:avLst/>
              <a:gdLst/>
              <a:ahLst/>
              <a:cxnLst/>
              <a:rect l="l" t="t" r="r" b="b"/>
              <a:pathLst>
                <a:path w="8060" h="630" extrusionOk="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40" name="Google Shape;2034;p37"/>
            <p:cNvSpPr/>
            <p:nvPr/>
          </p:nvSpPr>
          <p:spPr>
            <a:xfrm>
              <a:off x="4196775" y="2688350"/>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41" name="Google Shape;2035;p37"/>
            <p:cNvSpPr/>
            <p:nvPr/>
          </p:nvSpPr>
          <p:spPr>
            <a:xfrm>
              <a:off x="3917650" y="2688350"/>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42" name="Google Shape;2036;p37"/>
            <p:cNvSpPr/>
            <p:nvPr/>
          </p:nvSpPr>
          <p:spPr>
            <a:xfrm>
              <a:off x="3805825" y="2688350"/>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43" name="Google Shape;2037;p37"/>
            <p:cNvSpPr/>
            <p:nvPr/>
          </p:nvSpPr>
          <p:spPr>
            <a:xfrm>
              <a:off x="4015625" y="2756750"/>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44" name="Google Shape;2038;p37"/>
            <p:cNvSpPr/>
            <p:nvPr/>
          </p:nvSpPr>
          <p:spPr>
            <a:xfrm>
              <a:off x="3805825" y="2756750"/>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45" name="Google Shape;2039;p37"/>
            <p:cNvSpPr/>
            <p:nvPr/>
          </p:nvSpPr>
          <p:spPr>
            <a:xfrm>
              <a:off x="4256850" y="2833450"/>
              <a:ext cx="66575" cy="15750"/>
            </a:xfrm>
            <a:custGeom>
              <a:avLst/>
              <a:gdLst/>
              <a:ahLst/>
              <a:cxnLst/>
              <a:rect l="l" t="t" r="r" b="b"/>
              <a:pathLst>
                <a:path w="2663" h="630" extrusionOk="0">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46" name="Google Shape;2040;p37"/>
            <p:cNvSpPr/>
            <p:nvPr/>
          </p:nvSpPr>
          <p:spPr>
            <a:xfrm>
              <a:off x="4112675" y="2833450"/>
              <a:ext cx="118325" cy="15750"/>
            </a:xfrm>
            <a:custGeom>
              <a:avLst/>
              <a:gdLst/>
              <a:ahLst/>
              <a:cxnLst/>
              <a:rect l="l" t="t" r="r" b="b"/>
              <a:pathLst>
                <a:path w="4733" h="630" extrusionOk="0">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47" name="Google Shape;2041;p37"/>
            <p:cNvSpPr/>
            <p:nvPr/>
          </p:nvSpPr>
          <p:spPr>
            <a:xfrm>
              <a:off x="3805825" y="2833450"/>
              <a:ext cx="253275" cy="15750"/>
            </a:xfrm>
            <a:custGeom>
              <a:avLst/>
              <a:gdLst/>
              <a:ahLst/>
              <a:cxnLst/>
              <a:rect l="l" t="t" r="r" b="b"/>
              <a:pathLst>
                <a:path w="10131" h="630" extrusionOk="0">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48" name="Google Shape;2042;p37"/>
            <p:cNvSpPr/>
            <p:nvPr/>
          </p:nvSpPr>
          <p:spPr>
            <a:xfrm>
              <a:off x="4047975" y="2911100"/>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49" name="Google Shape;2043;p37"/>
            <p:cNvSpPr/>
            <p:nvPr/>
          </p:nvSpPr>
          <p:spPr>
            <a:xfrm>
              <a:off x="3805825" y="2911100"/>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50" name="Google Shape;2044;p37"/>
            <p:cNvSpPr/>
            <p:nvPr/>
          </p:nvSpPr>
          <p:spPr>
            <a:xfrm>
              <a:off x="4196775" y="2987800"/>
              <a:ext cx="126650" cy="15750"/>
            </a:xfrm>
            <a:custGeom>
              <a:avLst/>
              <a:gdLst/>
              <a:ahLst/>
              <a:cxnLst/>
              <a:rect l="l" t="t" r="r" b="b"/>
              <a:pathLst>
                <a:path w="5066" h="630" extrusionOk="0">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51" name="Google Shape;2045;p37"/>
            <p:cNvSpPr/>
            <p:nvPr/>
          </p:nvSpPr>
          <p:spPr>
            <a:xfrm>
              <a:off x="3917650" y="2987800"/>
              <a:ext cx="247725" cy="15750"/>
            </a:xfrm>
            <a:custGeom>
              <a:avLst/>
              <a:gdLst/>
              <a:ahLst/>
              <a:cxnLst/>
              <a:rect l="l" t="t" r="r" b="b"/>
              <a:pathLst>
                <a:path w="9909" h="630" extrusionOk="0">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52" name="Google Shape;2046;p37"/>
            <p:cNvSpPr/>
            <p:nvPr/>
          </p:nvSpPr>
          <p:spPr>
            <a:xfrm>
              <a:off x="3805825" y="2987800"/>
              <a:ext cx="75800" cy="15750"/>
            </a:xfrm>
            <a:custGeom>
              <a:avLst/>
              <a:gdLst/>
              <a:ahLst/>
              <a:cxnLst/>
              <a:rect l="l" t="t" r="r" b="b"/>
              <a:pathLst>
                <a:path w="3032" h="630" extrusionOk="0">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53" name="Google Shape;2047;p37"/>
            <p:cNvSpPr/>
            <p:nvPr/>
          </p:nvSpPr>
          <p:spPr>
            <a:xfrm>
              <a:off x="4015625" y="3056200"/>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54" name="Google Shape;2048;p37"/>
            <p:cNvSpPr/>
            <p:nvPr/>
          </p:nvSpPr>
          <p:spPr>
            <a:xfrm>
              <a:off x="3805825" y="3056200"/>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55" name="Google Shape;2049;p37"/>
            <p:cNvSpPr/>
            <p:nvPr/>
          </p:nvSpPr>
          <p:spPr>
            <a:xfrm>
              <a:off x="4256850" y="3132925"/>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56" name="Google Shape;2050;p37"/>
            <p:cNvSpPr/>
            <p:nvPr/>
          </p:nvSpPr>
          <p:spPr>
            <a:xfrm>
              <a:off x="4112675" y="3132925"/>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57" name="Google Shape;2051;p37"/>
            <p:cNvSpPr/>
            <p:nvPr/>
          </p:nvSpPr>
          <p:spPr>
            <a:xfrm>
              <a:off x="3805825" y="3132925"/>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58" name="Google Shape;2052;p37"/>
            <p:cNvSpPr/>
            <p:nvPr/>
          </p:nvSpPr>
          <p:spPr>
            <a:xfrm>
              <a:off x="4047975" y="3210550"/>
              <a:ext cx="275450" cy="14825"/>
            </a:xfrm>
            <a:custGeom>
              <a:avLst/>
              <a:gdLst/>
              <a:ahLst/>
              <a:cxnLst/>
              <a:rect l="l" t="t" r="r" b="b"/>
              <a:pathLst>
                <a:path w="11018" h="593" extrusionOk="0">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59" name="Google Shape;2053;p37"/>
            <p:cNvSpPr/>
            <p:nvPr/>
          </p:nvSpPr>
          <p:spPr>
            <a:xfrm>
              <a:off x="3805825" y="3210550"/>
              <a:ext cx="201500" cy="14825"/>
            </a:xfrm>
            <a:custGeom>
              <a:avLst/>
              <a:gdLst/>
              <a:ahLst/>
              <a:cxnLst/>
              <a:rect l="l" t="t" r="r" b="b"/>
              <a:pathLst>
                <a:path w="8060" h="593" extrusionOk="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60" name="Google Shape;2054;p37"/>
            <p:cNvSpPr/>
            <p:nvPr/>
          </p:nvSpPr>
          <p:spPr>
            <a:xfrm>
              <a:off x="4196775" y="3287275"/>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61" name="Google Shape;2055;p37"/>
            <p:cNvSpPr/>
            <p:nvPr/>
          </p:nvSpPr>
          <p:spPr>
            <a:xfrm>
              <a:off x="3917650" y="3287275"/>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62" name="Google Shape;2056;p37"/>
            <p:cNvSpPr/>
            <p:nvPr/>
          </p:nvSpPr>
          <p:spPr>
            <a:xfrm>
              <a:off x="3805825" y="3287275"/>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63" name="Google Shape;2057;p37"/>
            <p:cNvSpPr/>
            <p:nvPr/>
          </p:nvSpPr>
          <p:spPr>
            <a:xfrm>
              <a:off x="1700350" y="3333475"/>
              <a:ext cx="69325" cy="154400"/>
            </a:xfrm>
            <a:custGeom>
              <a:avLst/>
              <a:gdLst/>
              <a:ahLst/>
              <a:cxnLst/>
              <a:rect l="l" t="t" r="r" b="b"/>
              <a:pathLst>
                <a:path w="2773" h="6176" extrusionOk="0">
                  <a:moveTo>
                    <a:pt x="0" y="1"/>
                  </a:moveTo>
                  <a:lnTo>
                    <a:pt x="0" y="6175"/>
                  </a:lnTo>
                  <a:lnTo>
                    <a:pt x="2773" y="6175"/>
                  </a:lnTo>
                  <a:lnTo>
                    <a:pt x="2773" y="1"/>
                  </a:ln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64" name="Google Shape;2058;p37"/>
            <p:cNvSpPr/>
            <p:nvPr/>
          </p:nvSpPr>
          <p:spPr>
            <a:xfrm>
              <a:off x="1838975" y="3401875"/>
              <a:ext cx="69350" cy="86000"/>
            </a:xfrm>
            <a:custGeom>
              <a:avLst/>
              <a:gdLst/>
              <a:ahLst/>
              <a:cxnLst/>
              <a:rect l="l" t="t" r="r" b="b"/>
              <a:pathLst>
                <a:path w="2774" h="3440" extrusionOk="0">
                  <a:moveTo>
                    <a:pt x="1" y="1"/>
                  </a:moveTo>
                  <a:lnTo>
                    <a:pt x="1" y="3439"/>
                  </a:lnTo>
                  <a:lnTo>
                    <a:pt x="2774" y="3439"/>
                  </a:lnTo>
                  <a:lnTo>
                    <a:pt x="2774" y="1"/>
                  </a:ln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65" name="Google Shape;2059;p37"/>
            <p:cNvSpPr/>
            <p:nvPr/>
          </p:nvSpPr>
          <p:spPr>
            <a:xfrm>
              <a:off x="1977625" y="3441625"/>
              <a:ext cx="69350" cy="46250"/>
            </a:xfrm>
            <a:custGeom>
              <a:avLst/>
              <a:gdLst/>
              <a:ahLst/>
              <a:cxnLst/>
              <a:rect l="l" t="t" r="r" b="b"/>
              <a:pathLst>
                <a:path w="2774" h="1850" extrusionOk="0">
                  <a:moveTo>
                    <a:pt x="0" y="0"/>
                  </a:moveTo>
                  <a:lnTo>
                    <a:pt x="0" y="1849"/>
                  </a:lnTo>
                  <a:lnTo>
                    <a:pt x="2773" y="1849"/>
                  </a:lnTo>
                  <a:lnTo>
                    <a:pt x="2773" y="0"/>
                  </a:ln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66" name="Google Shape;2060;p37"/>
            <p:cNvSpPr/>
            <p:nvPr/>
          </p:nvSpPr>
          <p:spPr>
            <a:xfrm>
              <a:off x="2116250" y="3378775"/>
              <a:ext cx="69350" cy="109100"/>
            </a:xfrm>
            <a:custGeom>
              <a:avLst/>
              <a:gdLst/>
              <a:ahLst/>
              <a:cxnLst/>
              <a:rect l="l" t="t" r="r" b="b"/>
              <a:pathLst>
                <a:path w="2774" h="4364" extrusionOk="0">
                  <a:moveTo>
                    <a:pt x="1" y="0"/>
                  </a:moveTo>
                  <a:lnTo>
                    <a:pt x="1" y="4363"/>
                  </a:lnTo>
                  <a:lnTo>
                    <a:pt x="2774" y="4363"/>
                  </a:lnTo>
                  <a:lnTo>
                    <a:pt x="2774" y="0"/>
                  </a:ln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67" name="Google Shape;2061;p37"/>
            <p:cNvSpPr/>
            <p:nvPr/>
          </p:nvSpPr>
          <p:spPr>
            <a:xfrm>
              <a:off x="2254900" y="3418525"/>
              <a:ext cx="69350" cy="69350"/>
            </a:xfrm>
            <a:custGeom>
              <a:avLst/>
              <a:gdLst/>
              <a:ahLst/>
              <a:cxnLst/>
              <a:rect l="l" t="t" r="r" b="b"/>
              <a:pathLst>
                <a:path w="2774" h="2774" extrusionOk="0">
                  <a:moveTo>
                    <a:pt x="0" y="0"/>
                  </a:moveTo>
                  <a:lnTo>
                    <a:pt x="0" y="2773"/>
                  </a:lnTo>
                  <a:lnTo>
                    <a:pt x="2773" y="2773"/>
                  </a:lnTo>
                  <a:lnTo>
                    <a:pt x="2773" y="0"/>
                  </a:ln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68" name="Google Shape;2062;p37"/>
            <p:cNvSpPr/>
            <p:nvPr/>
          </p:nvSpPr>
          <p:spPr>
            <a:xfrm>
              <a:off x="2393550" y="3373225"/>
              <a:ext cx="69325" cy="114650"/>
            </a:xfrm>
            <a:custGeom>
              <a:avLst/>
              <a:gdLst/>
              <a:ahLst/>
              <a:cxnLst/>
              <a:rect l="l" t="t" r="r" b="b"/>
              <a:pathLst>
                <a:path w="2773" h="4586" extrusionOk="0">
                  <a:moveTo>
                    <a:pt x="0" y="1"/>
                  </a:moveTo>
                  <a:lnTo>
                    <a:pt x="0" y="4585"/>
                  </a:lnTo>
                  <a:lnTo>
                    <a:pt x="2773" y="4585"/>
                  </a:lnTo>
                  <a:lnTo>
                    <a:pt x="2773" y="1"/>
                  </a:ln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69" name="Google Shape;2063;p37"/>
            <p:cNvSpPr/>
            <p:nvPr/>
          </p:nvSpPr>
          <p:spPr>
            <a:xfrm>
              <a:off x="2532175" y="3468425"/>
              <a:ext cx="69350" cy="19450"/>
            </a:xfrm>
            <a:custGeom>
              <a:avLst/>
              <a:gdLst/>
              <a:ahLst/>
              <a:cxnLst/>
              <a:rect l="l" t="t" r="r" b="b"/>
              <a:pathLst>
                <a:path w="2774" h="778" extrusionOk="0">
                  <a:moveTo>
                    <a:pt x="1" y="1"/>
                  </a:moveTo>
                  <a:lnTo>
                    <a:pt x="1" y="777"/>
                  </a:lnTo>
                  <a:lnTo>
                    <a:pt x="2773" y="777"/>
                  </a:lnTo>
                  <a:lnTo>
                    <a:pt x="2773" y="1"/>
                  </a:ln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70" name="Google Shape;2064;p37"/>
            <p:cNvSpPr/>
            <p:nvPr/>
          </p:nvSpPr>
          <p:spPr>
            <a:xfrm>
              <a:off x="2670825" y="3333475"/>
              <a:ext cx="69350" cy="154400"/>
            </a:xfrm>
            <a:custGeom>
              <a:avLst/>
              <a:gdLst/>
              <a:ahLst/>
              <a:cxnLst/>
              <a:rect l="l" t="t" r="r" b="b"/>
              <a:pathLst>
                <a:path w="2774" h="6176" extrusionOk="0">
                  <a:moveTo>
                    <a:pt x="0" y="1"/>
                  </a:moveTo>
                  <a:lnTo>
                    <a:pt x="0" y="6175"/>
                  </a:lnTo>
                  <a:lnTo>
                    <a:pt x="2773" y="6175"/>
                  </a:lnTo>
                  <a:lnTo>
                    <a:pt x="2773" y="1"/>
                  </a:ln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71" name="Google Shape;2065;p37"/>
            <p:cNvSpPr/>
            <p:nvPr/>
          </p:nvSpPr>
          <p:spPr>
            <a:xfrm>
              <a:off x="2809450" y="3431450"/>
              <a:ext cx="69350" cy="56425"/>
            </a:xfrm>
            <a:custGeom>
              <a:avLst/>
              <a:gdLst/>
              <a:ahLst/>
              <a:cxnLst/>
              <a:rect l="l" t="t" r="r" b="b"/>
              <a:pathLst>
                <a:path w="2774" h="2257" extrusionOk="0">
                  <a:moveTo>
                    <a:pt x="1" y="1"/>
                  </a:moveTo>
                  <a:lnTo>
                    <a:pt x="1" y="2256"/>
                  </a:lnTo>
                  <a:lnTo>
                    <a:pt x="2774" y="2256"/>
                  </a:lnTo>
                  <a:lnTo>
                    <a:pt x="2774" y="1"/>
                  </a:ln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72" name="Google Shape;2066;p37"/>
            <p:cNvSpPr/>
            <p:nvPr/>
          </p:nvSpPr>
          <p:spPr>
            <a:xfrm>
              <a:off x="2948100" y="3465650"/>
              <a:ext cx="69350" cy="22225"/>
            </a:xfrm>
            <a:custGeom>
              <a:avLst/>
              <a:gdLst/>
              <a:ahLst/>
              <a:cxnLst/>
              <a:rect l="l" t="t" r="r" b="b"/>
              <a:pathLst>
                <a:path w="2774" h="889" extrusionOk="0">
                  <a:moveTo>
                    <a:pt x="0" y="1"/>
                  </a:moveTo>
                  <a:lnTo>
                    <a:pt x="0" y="888"/>
                  </a:lnTo>
                  <a:lnTo>
                    <a:pt x="2773" y="888"/>
                  </a:lnTo>
                  <a:lnTo>
                    <a:pt x="2773" y="1"/>
                  </a:ln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73" name="Google Shape;2067;p37"/>
            <p:cNvSpPr/>
            <p:nvPr/>
          </p:nvSpPr>
          <p:spPr>
            <a:xfrm>
              <a:off x="3086750" y="3437000"/>
              <a:ext cx="69325" cy="50875"/>
            </a:xfrm>
            <a:custGeom>
              <a:avLst/>
              <a:gdLst/>
              <a:ahLst/>
              <a:cxnLst/>
              <a:rect l="l" t="t" r="r" b="b"/>
              <a:pathLst>
                <a:path w="2773" h="2035" extrusionOk="0">
                  <a:moveTo>
                    <a:pt x="0" y="1"/>
                  </a:moveTo>
                  <a:lnTo>
                    <a:pt x="0" y="2034"/>
                  </a:lnTo>
                  <a:lnTo>
                    <a:pt x="2773" y="2034"/>
                  </a:lnTo>
                  <a:lnTo>
                    <a:pt x="2773" y="1"/>
                  </a:ln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74" name="Google Shape;2068;p37"/>
            <p:cNvSpPr/>
            <p:nvPr/>
          </p:nvSpPr>
          <p:spPr>
            <a:xfrm>
              <a:off x="3225375" y="3333475"/>
              <a:ext cx="69350" cy="154400"/>
            </a:xfrm>
            <a:custGeom>
              <a:avLst/>
              <a:gdLst/>
              <a:ahLst/>
              <a:cxnLst/>
              <a:rect l="l" t="t" r="r" b="b"/>
              <a:pathLst>
                <a:path w="2774" h="6176" extrusionOk="0">
                  <a:moveTo>
                    <a:pt x="1" y="1"/>
                  </a:moveTo>
                  <a:lnTo>
                    <a:pt x="1" y="6175"/>
                  </a:lnTo>
                  <a:lnTo>
                    <a:pt x="2773" y="6175"/>
                  </a:lnTo>
                  <a:lnTo>
                    <a:pt x="2773" y="1"/>
                  </a:ln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75" name="Google Shape;2069;p37"/>
            <p:cNvSpPr/>
            <p:nvPr/>
          </p:nvSpPr>
          <p:spPr>
            <a:xfrm>
              <a:off x="3364025" y="3364900"/>
              <a:ext cx="69325" cy="122975"/>
            </a:xfrm>
            <a:custGeom>
              <a:avLst/>
              <a:gdLst/>
              <a:ahLst/>
              <a:cxnLst/>
              <a:rect l="l" t="t" r="r" b="b"/>
              <a:pathLst>
                <a:path w="2773" h="4919" extrusionOk="0">
                  <a:moveTo>
                    <a:pt x="0" y="1"/>
                  </a:moveTo>
                  <a:lnTo>
                    <a:pt x="0" y="4918"/>
                  </a:lnTo>
                  <a:lnTo>
                    <a:pt x="2773" y="4918"/>
                  </a:lnTo>
                  <a:lnTo>
                    <a:pt x="2773" y="1"/>
                  </a:ln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76" name="Google Shape;2070;p37"/>
            <p:cNvSpPr/>
            <p:nvPr/>
          </p:nvSpPr>
          <p:spPr>
            <a:xfrm>
              <a:off x="3502650" y="3386175"/>
              <a:ext cx="69350" cy="101700"/>
            </a:xfrm>
            <a:custGeom>
              <a:avLst/>
              <a:gdLst/>
              <a:ahLst/>
              <a:cxnLst/>
              <a:rect l="l" t="t" r="r" b="b"/>
              <a:pathLst>
                <a:path w="2774" h="4068" extrusionOk="0">
                  <a:moveTo>
                    <a:pt x="1" y="0"/>
                  </a:moveTo>
                  <a:lnTo>
                    <a:pt x="1" y="4067"/>
                  </a:lnTo>
                  <a:lnTo>
                    <a:pt x="2774" y="4067"/>
                  </a:lnTo>
                  <a:lnTo>
                    <a:pt x="2774" y="0"/>
                  </a:ln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77" name="Google Shape;2071;p37"/>
            <p:cNvSpPr/>
            <p:nvPr/>
          </p:nvSpPr>
          <p:spPr>
            <a:xfrm>
              <a:off x="3855725" y="1244650"/>
              <a:ext cx="170100" cy="822625"/>
            </a:xfrm>
            <a:custGeom>
              <a:avLst/>
              <a:gdLst/>
              <a:ahLst/>
              <a:cxnLst/>
              <a:rect l="l" t="t" r="r" b="b"/>
              <a:pathLst>
                <a:path w="6804" h="32905" extrusionOk="0">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78" name="Google Shape;2072;p37"/>
            <p:cNvSpPr/>
            <p:nvPr/>
          </p:nvSpPr>
          <p:spPr>
            <a:xfrm>
              <a:off x="4130225" y="1239100"/>
              <a:ext cx="302275" cy="14800"/>
            </a:xfrm>
            <a:custGeom>
              <a:avLst/>
              <a:gdLst/>
              <a:ahLst/>
              <a:cxnLst/>
              <a:rect l="l" t="t" r="r" b="b"/>
              <a:pathLst>
                <a:path w="12091" h="592" extrusionOk="0">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79" name="Google Shape;2073;p37"/>
            <p:cNvSpPr/>
            <p:nvPr/>
          </p:nvSpPr>
          <p:spPr>
            <a:xfrm>
              <a:off x="4130225" y="13306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80" name="Google Shape;2074;p37"/>
            <p:cNvSpPr/>
            <p:nvPr/>
          </p:nvSpPr>
          <p:spPr>
            <a:xfrm>
              <a:off x="4130225" y="14221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81" name="Google Shape;2075;p37"/>
            <p:cNvSpPr/>
            <p:nvPr/>
          </p:nvSpPr>
          <p:spPr>
            <a:xfrm>
              <a:off x="1709575" y="4545200"/>
              <a:ext cx="317975" cy="15750"/>
            </a:xfrm>
            <a:custGeom>
              <a:avLst/>
              <a:gdLst/>
              <a:ahLst/>
              <a:cxnLst/>
              <a:rect l="l" t="t" r="r" b="b"/>
              <a:pathLst>
                <a:path w="12719" h="630" extrusionOk="0">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82" name="Google Shape;2076;p37"/>
            <p:cNvSpPr/>
            <p:nvPr/>
          </p:nvSpPr>
          <p:spPr>
            <a:xfrm>
              <a:off x="1709575" y="4631150"/>
              <a:ext cx="317975" cy="15750"/>
            </a:xfrm>
            <a:custGeom>
              <a:avLst/>
              <a:gdLst/>
              <a:ahLst/>
              <a:cxnLst/>
              <a:rect l="l" t="t" r="r" b="b"/>
              <a:pathLst>
                <a:path w="12719" h="630" extrusionOk="0">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83" name="Google Shape;2077;p37"/>
            <p:cNvSpPr/>
            <p:nvPr/>
          </p:nvSpPr>
          <p:spPr>
            <a:xfrm>
              <a:off x="1709575" y="4717125"/>
              <a:ext cx="317975" cy="15725"/>
            </a:xfrm>
            <a:custGeom>
              <a:avLst/>
              <a:gdLst/>
              <a:ahLst/>
              <a:cxnLst/>
              <a:rect l="l" t="t" r="r" b="b"/>
              <a:pathLst>
                <a:path w="12719" h="629" extrusionOk="0">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84" name="Google Shape;2078;p37"/>
            <p:cNvSpPr/>
            <p:nvPr/>
          </p:nvSpPr>
          <p:spPr>
            <a:xfrm>
              <a:off x="1709575" y="4803075"/>
              <a:ext cx="317975" cy="14800"/>
            </a:xfrm>
            <a:custGeom>
              <a:avLst/>
              <a:gdLst/>
              <a:ahLst/>
              <a:cxnLst/>
              <a:rect l="l" t="t" r="r" b="b"/>
              <a:pathLst>
                <a:path w="12719" h="592" extrusionOk="0">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85" name="Google Shape;2079;p37"/>
            <p:cNvSpPr/>
            <p:nvPr/>
          </p:nvSpPr>
          <p:spPr>
            <a:xfrm>
              <a:off x="2163400" y="3753100"/>
              <a:ext cx="949250" cy="949250"/>
            </a:xfrm>
            <a:custGeom>
              <a:avLst/>
              <a:gdLst/>
              <a:ahLst/>
              <a:cxnLst/>
              <a:rect l="l" t="t" r="r" b="b"/>
              <a:pathLst>
                <a:path w="37970" h="37970" extrusionOk="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86" name="Google Shape;2080;p37"/>
            <p:cNvSpPr/>
            <p:nvPr/>
          </p:nvSpPr>
          <p:spPr>
            <a:xfrm>
              <a:off x="2155075" y="3744775"/>
              <a:ext cx="965875" cy="965900"/>
            </a:xfrm>
            <a:custGeom>
              <a:avLst/>
              <a:gdLst/>
              <a:ahLst/>
              <a:cxnLst/>
              <a:rect l="l" t="t" r="r" b="b"/>
              <a:pathLst>
                <a:path w="38635" h="38636" extrusionOk="0">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87" name="Google Shape;2081;p37"/>
            <p:cNvSpPr/>
            <p:nvPr/>
          </p:nvSpPr>
          <p:spPr>
            <a:xfrm>
              <a:off x="2283550" y="3873250"/>
              <a:ext cx="708950" cy="708950"/>
            </a:xfrm>
            <a:custGeom>
              <a:avLst/>
              <a:gdLst/>
              <a:ahLst/>
              <a:cxnLst/>
              <a:rect l="l" t="t" r="r" b="b"/>
              <a:pathLst>
                <a:path w="28358" h="28358" extrusionOk="0">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88" name="Google Shape;2082;p37"/>
            <p:cNvSpPr/>
            <p:nvPr/>
          </p:nvSpPr>
          <p:spPr>
            <a:xfrm>
              <a:off x="2275225" y="3864950"/>
              <a:ext cx="725575" cy="725575"/>
            </a:xfrm>
            <a:custGeom>
              <a:avLst/>
              <a:gdLst/>
              <a:ahLst/>
              <a:cxnLst/>
              <a:rect l="l" t="t" r="r" b="b"/>
              <a:pathLst>
                <a:path w="29023" h="29023" extrusionOk="0">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89" name="Google Shape;2083;p37"/>
            <p:cNvSpPr/>
            <p:nvPr/>
          </p:nvSpPr>
          <p:spPr>
            <a:xfrm>
              <a:off x="2413875" y="4003575"/>
              <a:ext cx="448300" cy="448300"/>
            </a:xfrm>
            <a:custGeom>
              <a:avLst/>
              <a:gdLst/>
              <a:ahLst/>
              <a:cxnLst/>
              <a:rect l="l" t="t" r="r" b="b"/>
              <a:pathLst>
                <a:path w="17932" h="17932" extrusionOk="0">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90" name="Google Shape;2084;p37"/>
            <p:cNvSpPr/>
            <p:nvPr/>
          </p:nvSpPr>
          <p:spPr>
            <a:xfrm>
              <a:off x="2406475" y="3996175"/>
              <a:ext cx="463075" cy="463100"/>
            </a:xfrm>
            <a:custGeom>
              <a:avLst/>
              <a:gdLst/>
              <a:ahLst/>
              <a:cxnLst/>
              <a:rect l="l" t="t" r="r" b="b"/>
              <a:pathLst>
                <a:path w="18523" h="18524" extrusionOk="0">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91" name="Google Shape;2085;p37"/>
            <p:cNvSpPr/>
            <p:nvPr/>
          </p:nvSpPr>
          <p:spPr>
            <a:xfrm>
              <a:off x="1636575" y="3993425"/>
              <a:ext cx="469550" cy="468625"/>
            </a:xfrm>
            <a:custGeom>
              <a:avLst/>
              <a:gdLst/>
              <a:ahLst/>
              <a:cxnLst/>
              <a:rect l="l" t="t" r="r" b="b"/>
              <a:pathLst>
                <a:path w="18782" h="18745" extrusionOk="0">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92" name="Google Shape;2086;p37"/>
            <p:cNvSpPr/>
            <p:nvPr/>
          </p:nvSpPr>
          <p:spPr>
            <a:xfrm>
              <a:off x="1629175" y="3985100"/>
              <a:ext cx="484325" cy="485250"/>
            </a:xfrm>
            <a:custGeom>
              <a:avLst/>
              <a:gdLst/>
              <a:ahLst/>
              <a:cxnLst/>
              <a:rect l="l" t="t" r="r" b="b"/>
              <a:pathLst>
                <a:path w="19373" h="19410" extrusionOk="0">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93" name="Google Shape;2087;p37"/>
            <p:cNvSpPr/>
            <p:nvPr/>
          </p:nvSpPr>
          <p:spPr>
            <a:xfrm>
              <a:off x="1740075" y="4096925"/>
              <a:ext cx="262525" cy="262525"/>
            </a:xfrm>
            <a:custGeom>
              <a:avLst/>
              <a:gdLst/>
              <a:ahLst/>
              <a:cxnLst/>
              <a:rect l="l" t="t" r="r" b="b"/>
              <a:pathLst>
                <a:path w="10501" h="10501" extrusionOk="0">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94" name="Google Shape;2088;p37"/>
            <p:cNvSpPr/>
            <p:nvPr/>
          </p:nvSpPr>
          <p:spPr>
            <a:xfrm>
              <a:off x="1732700" y="4088600"/>
              <a:ext cx="277300" cy="278250"/>
            </a:xfrm>
            <a:custGeom>
              <a:avLst/>
              <a:gdLst/>
              <a:ahLst/>
              <a:cxnLst/>
              <a:rect l="l" t="t" r="r" b="b"/>
              <a:pathLst>
                <a:path w="11092" h="11130" extrusionOk="0">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95" name="Google Shape;2089;p37"/>
            <p:cNvSpPr/>
            <p:nvPr/>
          </p:nvSpPr>
          <p:spPr>
            <a:xfrm>
              <a:off x="1304750" y="4090450"/>
              <a:ext cx="274525" cy="274550"/>
            </a:xfrm>
            <a:custGeom>
              <a:avLst/>
              <a:gdLst/>
              <a:ahLst/>
              <a:cxnLst/>
              <a:rect l="l" t="t" r="r" b="b"/>
              <a:pathLst>
                <a:path w="10981" h="10982" extrusionOk="0">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96" name="Google Shape;2090;p37"/>
            <p:cNvSpPr/>
            <p:nvPr/>
          </p:nvSpPr>
          <p:spPr>
            <a:xfrm>
              <a:off x="1297350" y="4083075"/>
              <a:ext cx="290250" cy="289300"/>
            </a:xfrm>
            <a:custGeom>
              <a:avLst/>
              <a:gdLst/>
              <a:ahLst/>
              <a:cxnLst/>
              <a:rect l="l" t="t" r="r" b="b"/>
              <a:pathLst>
                <a:path w="11610" h="11572" extrusionOk="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97" name="Google Shape;2091;p37"/>
            <p:cNvSpPr/>
            <p:nvPr/>
          </p:nvSpPr>
          <p:spPr>
            <a:xfrm>
              <a:off x="1364825" y="4150550"/>
              <a:ext cx="154375" cy="154375"/>
            </a:xfrm>
            <a:custGeom>
              <a:avLst/>
              <a:gdLst/>
              <a:ahLst/>
              <a:cxnLst/>
              <a:rect l="l" t="t" r="r" b="b"/>
              <a:pathLst>
                <a:path w="6175" h="6175" extrusionOk="0">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98" name="Google Shape;2092;p37"/>
            <p:cNvSpPr/>
            <p:nvPr/>
          </p:nvSpPr>
          <p:spPr>
            <a:xfrm>
              <a:off x="1357450" y="4143150"/>
              <a:ext cx="169150" cy="169150"/>
            </a:xfrm>
            <a:custGeom>
              <a:avLst/>
              <a:gdLst/>
              <a:ahLst/>
              <a:cxnLst/>
              <a:rect l="l" t="t" r="r" b="b"/>
              <a:pathLst>
                <a:path w="6766" h="6766" extrusionOk="0">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499" name="Google Shape;2093;p37"/>
            <p:cNvSpPr/>
            <p:nvPr/>
          </p:nvSpPr>
          <p:spPr>
            <a:xfrm>
              <a:off x="1150400" y="4228175"/>
              <a:ext cx="1488100" cy="25"/>
            </a:xfrm>
            <a:custGeom>
              <a:avLst/>
              <a:gdLst/>
              <a:ahLst/>
              <a:cxnLst/>
              <a:rect l="l" t="t" r="r" b="b"/>
              <a:pathLst>
                <a:path w="59524" h="1" extrusionOk="0">
                  <a:moveTo>
                    <a:pt x="59523" y="1"/>
                  </a:moveTo>
                  <a:lnTo>
                    <a:pt x="1" y="1"/>
                  </a:lnTo>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500" name="Google Shape;2094;p37"/>
            <p:cNvSpPr/>
            <p:nvPr/>
          </p:nvSpPr>
          <p:spPr>
            <a:xfrm>
              <a:off x="1143000" y="4219850"/>
              <a:ext cx="1502900" cy="15750"/>
            </a:xfrm>
            <a:custGeom>
              <a:avLst/>
              <a:gdLst/>
              <a:ahLst/>
              <a:cxnLst/>
              <a:rect l="l" t="t" r="r" b="b"/>
              <a:pathLst>
                <a:path w="60116" h="630" extrusionOk="0">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501" name="Google Shape;2095;p37"/>
            <p:cNvSpPr/>
            <p:nvPr/>
          </p:nvSpPr>
          <p:spPr>
            <a:xfrm>
              <a:off x="2662500" y="939625"/>
              <a:ext cx="943700" cy="739450"/>
            </a:xfrm>
            <a:custGeom>
              <a:avLst/>
              <a:gdLst/>
              <a:ahLst/>
              <a:cxnLst/>
              <a:rect l="l" t="t" r="r" b="b"/>
              <a:pathLst>
                <a:path w="37748" h="29578" extrusionOk="0">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502" name="Google Shape;2096;p37"/>
            <p:cNvSpPr/>
            <p:nvPr/>
          </p:nvSpPr>
          <p:spPr>
            <a:xfrm>
              <a:off x="2752150" y="1489575"/>
              <a:ext cx="854050" cy="189500"/>
            </a:xfrm>
            <a:custGeom>
              <a:avLst/>
              <a:gdLst/>
              <a:ahLst/>
              <a:cxnLst/>
              <a:rect l="l" t="t" r="r" b="b"/>
              <a:pathLst>
                <a:path w="34162" h="7580" extrusionOk="0">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503" name="Google Shape;2097;p37"/>
            <p:cNvSpPr/>
            <p:nvPr/>
          </p:nvSpPr>
          <p:spPr>
            <a:xfrm>
              <a:off x="2662500" y="1694750"/>
              <a:ext cx="943700" cy="74900"/>
            </a:xfrm>
            <a:custGeom>
              <a:avLst/>
              <a:gdLst/>
              <a:ahLst/>
              <a:cxnLst/>
              <a:rect l="l" t="t" r="r" b="b"/>
              <a:pathLst>
                <a:path w="37748" h="2996" extrusionOk="0">
                  <a:moveTo>
                    <a:pt x="1" y="1"/>
                  </a:moveTo>
                  <a:lnTo>
                    <a:pt x="1" y="2995"/>
                  </a:lnTo>
                  <a:lnTo>
                    <a:pt x="37747" y="2995"/>
                  </a:lnTo>
                  <a:lnTo>
                    <a:pt x="37747" y="1"/>
                  </a:lnTo>
                  <a:close/>
                </a:path>
              </a:pathLst>
            </a:custGeom>
            <a:solidFill>
              <a:srgbClr val="D6EEF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504" name="Google Shape;2098;p37"/>
            <p:cNvSpPr/>
            <p:nvPr/>
          </p:nvSpPr>
          <p:spPr>
            <a:xfrm>
              <a:off x="2662500" y="1679050"/>
              <a:ext cx="943700" cy="15725"/>
            </a:xfrm>
            <a:custGeom>
              <a:avLst/>
              <a:gdLst/>
              <a:ahLst/>
              <a:cxnLst/>
              <a:rect l="l" t="t" r="r" b="b"/>
              <a:pathLst>
                <a:path w="37748" h="629" extrusionOk="0">
                  <a:moveTo>
                    <a:pt x="1" y="0"/>
                  </a:moveTo>
                  <a:lnTo>
                    <a:pt x="1" y="629"/>
                  </a:lnTo>
                  <a:lnTo>
                    <a:pt x="37747" y="629"/>
                  </a:lnTo>
                  <a:lnTo>
                    <a:pt x="37747" y="0"/>
                  </a:lnTo>
                  <a:close/>
                </a:path>
              </a:pathLst>
            </a:custGeom>
            <a:solidFill>
              <a:srgbClr val="BEBE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505" name="Google Shape;2099;p37"/>
            <p:cNvSpPr/>
            <p:nvPr/>
          </p:nvSpPr>
          <p:spPr>
            <a:xfrm>
              <a:off x="2655100" y="932250"/>
              <a:ext cx="959425" cy="844800"/>
            </a:xfrm>
            <a:custGeom>
              <a:avLst/>
              <a:gdLst/>
              <a:ahLst/>
              <a:cxnLst/>
              <a:rect l="l" t="t" r="r" b="b"/>
              <a:pathLst>
                <a:path w="38377" h="33792" extrusionOk="0">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506" name="Google Shape;2100;p37"/>
            <p:cNvSpPr/>
            <p:nvPr/>
          </p:nvSpPr>
          <p:spPr>
            <a:xfrm>
              <a:off x="2662500" y="939625"/>
              <a:ext cx="943700" cy="141450"/>
            </a:xfrm>
            <a:custGeom>
              <a:avLst/>
              <a:gdLst/>
              <a:ahLst/>
              <a:cxnLst/>
              <a:rect l="l" t="t" r="r" b="b"/>
              <a:pathLst>
                <a:path w="37748" h="5658" extrusionOk="0">
                  <a:moveTo>
                    <a:pt x="1" y="1"/>
                  </a:moveTo>
                  <a:lnTo>
                    <a:pt x="1" y="5657"/>
                  </a:lnTo>
                  <a:lnTo>
                    <a:pt x="37747" y="5657"/>
                  </a:lnTo>
                  <a:lnTo>
                    <a:pt x="37747" y="1"/>
                  </a:lnTo>
                  <a:close/>
                </a:path>
              </a:pathLst>
            </a:custGeom>
            <a:solidFill>
              <a:srgbClr val="77C6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507" name="Google Shape;2101;p37"/>
            <p:cNvSpPr/>
            <p:nvPr/>
          </p:nvSpPr>
          <p:spPr>
            <a:xfrm>
              <a:off x="2655100" y="932250"/>
              <a:ext cx="959425" cy="156225"/>
            </a:xfrm>
            <a:custGeom>
              <a:avLst/>
              <a:gdLst/>
              <a:ahLst/>
              <a:cxnLst/>
              <a:rect l="l" t="t" r="r" b="b"/>
              <a:pathLst>
                <a:path w="38377" h="6249" extrusionOk="0">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508" name="Google Shape;2102;p37"/>
            <p:cNvSpPr/>
            <p:nvPr/>
          </p:nvSpPr>
          <p:spPr>
            <a:xfrm>
              <a:off x="2942550" y="1191950"/>
              <a:ext cx="389150" cy="389150"/>
            </a:xfrm>
            <a:custGeom>
              <a:avLst/>
              <a:gdLst/>
              <a:ahLst/>
              <a:cxnLst/>
              <a:rect l="l" t="t" r="r" b="b"/>
              <a:pathLst>
                <a:path w="15566" h="15566" extrusionOk="0">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rgbClr val="49494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509" name="Google Shape;2103;p37"/>
            <p:cNvSpPr/>
            <p:nvPr/>
          </p:nvSpPr>
          <p:spPr>
            <a:xfrm>
              <a:off x="2935150" y="1183650"/>
              <a:ext cx="404850" cy="404850"/>
            </a:xfrm>
            <a:custGeom>
              <a:avLst/>
              <a:gdLst/>
              <a:ahLst/>
              <a:cxnLst/>
              <a:rect l="l" t="t" r="r" b="b"/>
              <a:pathLst>
                <a:path w="16194" h="16194" extrusionOk="0">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510" name="Google Shape;2104;p37"/>
            <p:cNvSpPr/>
            <p:nvPr/>
          </p:nvSpPr>
          <p:spPr>
            <a:xfrm>
              <a:off x="3046075" y="1257575"/>
              <a:ext cx="228325" cy="263450"/>
            </a:xfrm>
            <a:custGeom>
              <a:avLst/>
              <a:gdLst/>
              <a:ahLst/>
              <a:cxnLst/>
              <a:rect l="l" t="t" r="r" b="b"/>
              <a:pathLst>
                <a:path w="9133" h="10538" extrusionOk="0">
                  <a:moveTo>
                    <a:pt x="0" y="1"/>
                  </a:moveTo>
                  <a:lnTo>
                    <a:pt x="0" y="10537"/>
                  </a:lnTo>
                  <a:lnTo>
                    <a:pt x="9132" y="5288"/>
                  </a:lnTo>
                  <a:lnTo>
                    <a:pt x="0"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511" name="Google Shape;2105;p37"/>
            <p:cNvSpPr/>
            <p:nvPr/>
          </p:nvSpPr>
          <p:spPr>
            <a:xfrm>
              <a:off x="3038675" y="1250425"/>
              <a:ext cx="243100" cy="278675"/>
            </a:xfrm>
            <a:custGeom>
              <a:avLst/>
              <a:gdLst/>
              <a:ahLst/>
              <a:cxnLst/>
              <a:rect l="l" t="t" r="r" b="b"/>
              <a:pathLst>
                <a:path w="9724" h="11147" extrusionOk="0">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grpSp>
      <p:grpSp>
        <p:nvGrpSpPr>
          <p:cNvPr id="295" name="Google Shape;2106;p37"/>
          <p:cNvGrpSpPr/>
          <p:nvPr/>
        </p:nvGrpSpPr>
        <p:grpSpPr>
          <a:xfrm>
            <a:off x="644929" y="4055998"/>
            <a:ext cx="475399" cy="510721"/>
            <a:chOff x="731647" y="573573"/>
            <a:chExt cx="635100" cy="734640"/>
          </a:xfrm>
        </p:grpSpPr>
        <p:grpSp>
          <p:nvGrpSpPr>
            <p:cNvPr id="297" name="Google Shape;2107;p37"/>
            <p:cNvGrpSpPr/>
            <p:nvPr/>
          </p:nvGrpSpPr>
          <p:grpSpPr>
            <a:xfrm>
              <a:off x="731647" y="573573"/>
              <a:ext cx="635100" cy="635100"/>
              <a:chOff x="917231" y="750460"/>
              <a:chExt cx="635100" cy="635100"/>
            </a:xfrm>
          </p:grpSpPr>
          <p:sp>
            <p:nvSpPr>
              <p:cNvPr id="516" name="Google Shape;2108;p37"/>
              <p:cNvSpPr/>
              <p:nvPr/>
            </p:nvSpPr>
            <p:spPr>
              <a:xfrm>
                <a:off x="917231" y="750460"/>
                <a:ext cx="635100" cy="635100"/>
              </a:xfrm>
              <a:prstGeom prst="ellipse">
                <a:avLst/>
              </a:prstGeom>
              <a:solidFill>
                <a:srgbClr val="FFFFFF"/>
              </a:solidFill>
              <a:ln w="9525" cap="flat" cmpd="sng">
                <a:solidFill>
                  <a:srgbClr val="3D3D3D"/>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517" name="Google Shape;2109;p37"/>
              <p:cNvSpPr/>
              <p:nvPr/>
            </p:nvSpPr>
            <p:spPr>
              <a:xfrm>
                <a:off x="1001943" y="835185"/>
                <a:ext cx="465600" cy="465600"/>
              </a:xfrm>
              <a:prstGeom prst="ellipse">
                <a:avLst/>
              </a:prstGeom>
              <a:solidFill>
                <a:srgbClr val="77C6FC"/>
              </a:solidFill>
              <a:ln w="9525" cap="flat" cmpd="sng">
                <a:solidFill>
                  <a:srgbClr val="49494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7</a:t>
                </a:r>
                <a:endParaRPr kumimoji="0" sz="1800" b="1"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grpSp>
        <p:grpSp>
          <p:nvGrpSpPr>
            <p:cNvPr id="512" name="Google Shape;2110;p37"/>
            <p:cNvGrpSpPr/>
            <p:nvPr/>
          </p:nvGrpSpPr>
          <p:grpSpPr>
            <a:xfrm>
              <a:off x="961679" y="1281213"/>
              <a:ext cx="175013" cy="27000"/>
              <a:chOff x="5662375" y="212375"/>
              <a:chExt cx="175013" cy="27000"/>
            </a:xfrm>
          </p:grpSpPr>
          <p:sp>
            <p:nvSpPr>
              <p:cNvPr id="513" name="Google Shape;2111;p37"/>
              <p:cNvSpPr/>
              <p:nvPr/>
            </p:nvSpPr>
            <p:spPr>
              <a:xfrm>
                <a:off x="5662375" y="212375"/>
                <a:ext cx="27000" cy="27000"/>
              </a:xfrm>
              <a:prstGeom prst="ellipse">
                <a:avLst/>
              </a:pr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514" name="Google Shape;2112;p37"/>
              <p:cNvSpPr/>
              <p:nvPr/>
            </p:nvSpPr>
            <p:spPr>
              <a:xfrm>
                <a:off x="5736381" y="212375"/>
                <a:ext cx="27000" cy="27000"/>
              </a:xfrm>
              <a:prstGeom prst="ellipse">
                <a:avLst/>
              </a:pr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515" name="Google Shape;2113;p37"/>
              <p:cNvSpPr/>
              <p:nvPr/>
            </p:nvSpPr>
            <p:spPr>
              <a:xfrm>
                <a:off x="5810388" y="212375"/>
                <a:ext cx="27000" cy="27000"/>
              </a:xfrm>
              <a:prstGeom prst="ellipse">
                <a:avLst/>
              </a:prstGeom>
              <a:solidFill>
                <a:srgbClr val="3D3D3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endParaRPr>
              </a:p>
            </p:txBody>
          </p:sp>
        </p:grpSp>
      </p:grpSp>
      <p:sp>
        <p:nvSpPr>
          <p:cNvPr id="518" name="Google Shape;2140;p37"/>
          <p:cNvSpPr txBox="1">
            <a:spLocks/>
          </p:cNvSpPr>
          <p:nvPr/>
        </p:nvSpPr>
        <p:spPr>
          <a:xfrm>
            <a:off x="1085591" y="4023748"/>
            <a:ext cx="2615100" cy="38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200"/>
              <a:buFont typeface="Fira Sans"/>
              <a:buNone/>
              <a:defRPr sz="2200" b="0" i="0" u="none" strike="noStrike" cap="none">
                <a:solidFill>
                  <a:schemeClr val="dk1"/>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dk1"/>
              </a:buClr>
              <a:buSzPts val="2200"/>
              <a:buFont typeface="Fira Sans"/>
              <a:buNone/>
              <a:defRPr sz="2200" b="0" i="0" u="none" strike="noStrike" cap="none">
                <a:solidFill>
                  <a:schemeClr val="dk1"/>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dk1"/>
              </a:buClr>
              <a:buSzPts val="2200"/>
              <a:buFont typeface="Fira Sans"/>
              <a:buNone/>
              <a:defRPr sz="2200" b="0" i="0" u="none" strike="noStrike" cap="none">
                <a:solidFill>
                  <a:schemeClr val="dk1"/>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dk1"/>
              </a:buClr>
              <a:buSzPts val="2200"/>
              <a:buFont typeface="Fira Sans"/>
              <a:buNone/>
              <a:defRPr sz="2200" b="0" i="0" u="none" strike="noStrike" cap="none">
                <a:solidFill>
                  <a:schemeClr val="dk1"/>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dk1"/>
              </a:buClr>
              <a:buSzPts val="2200"/>
              <a:buFont typeface="Fira Sans"/>
              <a:buNone/>
              <a:defRPr sz="2200" b="0" i="0" u="none" strike="noStrike" cap="none">
                <a:solidFill>
                  <a:schemeClr val="dk1"/>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dk1"/>
              </a:buClr>
              <a:buSzPts val="2200"/>
              <a:buFont typeface="Fira Sans"/>
              <a:buNone/>
              <a:defRPr sz="2200" b="0" i="0" u="none" strike="noStrike" cap="none">
                <a:solidFill>
                  <a:schemeClr val="dk1"/>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dk1"/>
              </a:buClr>
              <a:buSzPts val="2200"/>
              <a:buFont typeface="Fira Sans"/>
              <a:buNone/>
              <a:defRPr sz="2200" b="0" i="0" u="none" strike="noStrike" cap="none">
                <a:solidFill>
                  <a:schemeClr val="dk1"/>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dk1"/>
              </a:buClr>
              <a:buSzPts val="2200"/>
              <a:buFont typeface="Fira Sans"/>
              <a:buNone/>
              <a:defRPr sz="2200" b="0" i="0" u="none" strike="noStrike" cap="none">
                <a:solidFill>
                  <a:schemeClr val="dk1"/>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dk1"/>
              </a:buClr>
              <a:buSzPts val="2200"/>
              <a:buFont typeface="Fira Sans"/>
              <a:buNone/>
              <a:defRPr sz="2200" b="0" i="0" u="none" strike="noStrike" cap="none">
                <a:solidFill>
                  <a:schemeClr val="dk1"/>
                </a:solidFill>
                <a:latin typeface="Fira Sans"/>
                <a:ea typeface="Fira Sans"/>
                <a:cs typeface="Fira Sans"/>
                <a:sym typeface="Fira Sans"/>
              </a:defRPr>
            </a:lvl9pPr>
          </a:lstStyle>
          <a:p>
            <a:pPr marL="0" indent="0" algn="l">
              <a:lnSpc>
                <a:spcPct val="115000"/>
              </a:lnSpc>
            </a:pPr>
            <a:r>
              <a:rPr lang="en-US" sz="1800" dirty="0">
                <a:solidFill>
                  <a:schemeClr val="tx1"/>
                </a:solidFill>
                <a:latin typeface="Times New Roman" panose="02020603050405020304" pitchFamily="18" charset="0"/>
                <a:cs typeface="Times New Roman" panose="02020603050405020304" pitchFamily="18" charset="0"/>
              </a:rPr>
              <a:t>  Conclusion</a:t>
            </a: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811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30"/>
                                        </p:tgtEl>
                                        <p:attrNameLst>
                                          <p:attrName>style.visibility</p:attrName>
                                        </p:attrNameLst>
                                      </p:cBhvr>
                                      <p:to>
                                        <p:strVal val="visible"/>
                                      </p:to>
                                    </p:set>
                                    <p:animEffect transition="in" filter="fade">
                                      <p:cBhvr>
                                        <p:cTn id="7" dur="150"/>
                                        <p:tgtEl>
                                          <p:spTgt spid="230"/>
                                        </p:tgtEl>
                                      </p:cBhvr>
                                    </p:animEffect>
                                    <p:anim calcmode="lin" valueType="num">
                                      <p:cBhvr>
                                        <p:cTn id="8" dur="150" fill="hold"/>
                                        <p:tgtEl>
                                          <p:spTgt spid="230"/>
                                        </p:tgtEl>
                                        <p:attrNameLst>
                                          <p:attrName>ppt_x</p:attrName>
                                        </p:attrNameLst>
                                      </p:cBhvr>
                                      <p:tavLst>
                                        <p:tav tm="0">
                                          <p:val>
                                            <p:strVal val="#ppt_x"/>
                                          </p:val>
                                        </p:tav>
                                        <p:tav tm="100000">
                                          <p:val>
                                            <p:strVal val="#ppt_x"/>
                                          </p:val>
                                        </p:tav>
                                      </p:tavLst>
                                    </p:anim>
                                    <p:anim calcmode="lin" valueType="num">
                                      <p:cBhvr>
                                        <p:cTn id="9" dur="150" fill="hold"/>
                                        <p:tgtEl>
                                          <p:spTgt spid="230"/>
                                        </p:tgtEl>
                                        <p:attrNameLst>
                                          <p:attrName>ppt_y</p:attrName>
                                        </p:attrNameLst>
                                      </p:cBhvr>
                                      <p:tavLst>
                                        <p:tav tm="0">
                                          <p:val>
                                            <p:strVal val="#ppt_y+.1"/>
                                          </p:val>
                                        </p:tav>
                                        <p:tav tm="100000">
                                          <p:val>
                                            <p:strVal val="#ppt_y"/>
                                          </p:val>
                                        </p:tav>
                                      </p:tavLst>
                                    </p:anim>
                                  </p:childTnLst>
                                </p:cTn>
                              </p:par>
                            </p:childTnLst>
                          </p:cTn>
                        </p:par>
                        <p:par>
                          <p:cTn id="10" fill="hold">
                            <p:stCondLst>
                              <p:cond delay="150"/>
                            </p:stCondLst>
                            <p:childTnLst>
                              <p:par>
                                <p:cTn id="11" presetID="42" presetClass="entr" presetSubtype="0" fill="hold" grpId="0" nodeType="afterEffect">
                                  <p:stCondLst>
                                    <p:cond delay="0"/>
                                  </p:stCondLst>
                                  <p:childTnLst>
                                    <p:set>
                                      <p:cBhvr>
                                        <p:cTn id="12" dur="1" fill="hold">
                                          <p:stCondLst>
                                            <p:cond delay="0"/>
                                          </p:stCondLst>
                                        </p:cTn>
                                        <p:tgtEl>
                                          <p:spTgt spid="294">
                                            <p:txEl>
                                              <p:pRg st="0" end="0"/>
                                            </p:txEl>
                                          </p:spTgt>
                                        </p:tgtEl>
                                        <p:attrNameLst>
                                          <p:attrName>style.visibility</p:attrName>
                                        </p:attrNameLst>
                                      </p:cBhvr>
                                      <p:to>
                                        <p:strVal val="visible"/>
                                      </p:to>
                                    </p:set>
                                    <p:animEffect transition="in" filter="fade">
                                      <p:cBhvr>
                                        <p:cTn id="13" dur="150"/>
                                        <p:tgtEl>
                                          <p:spTgt spid="294">
                                            <p:txEl>
                                              <p:pRg st="0" end="0"/>
                                            </p:txEl>
                                          </p:spTgt>
                                        </p:tgtEl>
                                      </p:cBhvr>
                                    </p:animEffect>
                                    <p:anim calcmode="lin" valueType="num">
                                      <p:cBhvr>
                                        <p:cTn id="14" dur="150" fill="hold"/>
                                        <p:tgtEl>
                                          <p:spTgt spid="294">
                                            <p:txEl>
                                              <p:pRg st="0" end="0"/>
                                            </p:txEl>
                                          </p:spTgt>
                                        </p:tgtEl>
                                        <p:attrNameLst>
                                          <p:attrName>ppt_x</p:attrName>
                                        </p:attrNameLst>
                                      </p:cBhvr>
                                      <p:tavLst>
                                        <p:tav tm="0">
                                          <p:val>
                                            <p:strVal val="#ppt_x"/>
                                          </p:val>
                                        </p:tav>
                                        <p:tav tm="100000">
                                          <p:val>
                                            <p:strVal val="#ppt_x"/>
                                          </p:val>
                                        </p:tav>
                                      </p:tavLst>
                                    </p:anim>
                                    <p:anim calcmode="lin" valueType="num">
                                      <p:cBhvr>
                                        <p:cTn id="15" dur="150" fill="hold"/>
                                        <p:tgtEl>
                                          <p:spTgt spid="294">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300"/>
                            </p:stCondLst>
                            <p:childTnLst>
                              <p:par>
                                <p:cTn id="17" presetID="42" presetClass="entr" presetSubtype="0" fill="hold" nodeType="afterEffect">
                                  <p:stCondLst>
                                    <p:cond delay="0"/>
                                  </p:stCondLst>
                                  <p:childTnLst>
                                    <p:set>
                                      <p:cBhvr>
                                        <p:cTn id="18" dur="1" fill="hold">
                                          <p:stCondLst>
                                            <p:cond delay="0"/>
                                          </p:stCondLst>
                                        </p:cTn>
                                        <p:tgtEl>
                                          <p:spTgt spid="254"/>
                                        </p:tgtEl>
                                        <p:attrNameLst>
                                          <p:attrName>style.visibility</p:attrName>
                                        </p:attrNameLst>
                                      </p:cBhvr>
                                      <p:to>
                                        <p:strVal val="visible"/>
                                      </p:to>
                                    </p:set>
                                    <p:animEffect transition="in" filter="fade">
                                      <p:cBhvr>
                                        <p:cTn id="19" dur="150"/>
                                        <p:tgtEl>
                                          <p:spTgt spid="254"/>
                                        </p:tgtEl>
                                      </p:cBhvr>
                                    </p:animEffect>
                                    <p:anim calcmode="lin" valueType="num">
                                      <p:cBhvr>
                                        <p:cTn id="20" dur="150" fill="hold"/>
                                        <p:tgtEl>
                                          <p:spTgt spid="254"/>
                                        </p:tgtEl>
                                        <p:attrNameLst>
                                          <p:attrName>ppt_x</p:attrName>
                                        </p:attrNameLst>
                                      </p:cBhvr>
                                      <p:tavLst>
                                        <p:tav tm="0">
                                          <p:val>
                                            <p:strVal val="#ppt_x"/>
                                          </p:val>
                                        </p:tav>
                                        <p:tav tm="100000">
                                          <p:val>
                                            <p:strVal val="#ppt_x"/>
                                          </p:val>
                                        </p:tav>
                                      </p:tavLst>
                                    </p:anim>
                                    <p:anim calcmode="lin" valueType="num">
                                      <p:cBhvr>
                                        <p:cTn id="21" dur="150" fill="hold"/>
                                        <p:tgtEl>
                                          <p:spTgt spid="254"/>
                                        </p:tgtEl>
                                        <p:attrNameLst>
                                          <p:attrName>ppt_y</p:attrName>
                                        </p:attrNameLst>
                                      </p:cBhvr>
                                      <p:tavLst>
                                        <p:tav tm="0">
                                          <p:val>
                                            <p:strVal val="#ppt_y+.1"/>
                                          </p:val>
                                        </p:tav>
                                        <p:tav tm="100000">
                                          <p:val>
                                            <p:strVal val="#ppt_y"/>
                                          </p:val>
                                        </p:tav>
                                      </p:tavLst>
                                    </p:anim>
                                  </p:childTnLst>
                                </p:cTn>
                              </p:par>
                            </p:childTnLst>
                          </p:cTn>
                        </p:par>
                        <p:par>
                          <p:cTn id="22" fill="hold">
                            <p:stCondLst>
                              <p:cond delay="450"/>
                            </p:stCondLst>
                            <p:childTnLst>
                              <p:par>
                                <p:cTn id="23" presetID="42" presetClass="entr" presetSubtype="0" fill="hold" grpId="0" nodeType="afterEffect">
                                  <p:stCondLst>
                                    <p:cond delay="0"/>
                                  </p:stCondLst>
                                  <p:childTnLst>
                                    <p:set>
                                      <p:cBhvr>
                                        <p:cTn id="24" dur="1" fill="hold">
                                          <p:stCondLst>
                                            <p:cond delay="0"/>
                                          </p:stCondLst>
                                        </p:cTn>
                                        <p:tgtEl>
                                          <p:spTgt spid="296"/>
                                        </p:tgtEl>
                                        <p:attrNameLst>
                                          <p:attrName>style.visibility</p:attrName>
                                        </p:attrNameLst>
                                      </p:cBhvr>
                                      <p:to>
                                        <p:strVal val="visible"/>
                                      </p:to>
                                    </p:set>
                                    <p:animEffect transition="in" filter="fade">
                                      <p:cBhvr>
                                        <p:cTn id="25" dur="150"/>
                                        <p:tgtEl>
                                          <p:spTgt spid="296"/>
                                        </p:tgtEl>
                                      </p:cBhvr>
                                    </p:animEffect>
                                    <p:anim calcmode="lin" valueType="num">
                                      <p:cBhvr>
                                        <p:cTn id="26" dur="150" fill="hold"/>
                                        <p:tgtEl>
                                          <p:spTgt spid="296"/>
                                        </p:tgtEl>
                                        <p:attrNameLst>
                                          <p:attrName>ppt_x</p:attrName>
                                        </p:attrNameLst>
                                      </p:cBhvr>
                                      <p:tavLst>
                                        <p:tav tm="0">
                                          <p:val>
                                            <p:strVal val="#ppt_x"/>
                                          </p:val>
                                        </p:tav>
                                        <p:tav tm="100000">
                                          <p:val>
                                            <p:strVal val="#ppt_x"/>
                                          </p:val>
                                        </p:tav>
                                      </p:tavLst>
                                    </p:anim>
                                    <p:anim calcmode="lin" valueType="num">
                                      <p:cBhvr>
                                        <p:cTn id="27" dur="150" fill="hold"/>
                                        <p:tgtEl>
                                          <p:spTgt spid="296"/>
                                        </p:tgtEl>
                                        <p:attrNameLst>
                                          <p:attrName>ppt_y</p:attrName>
                                        </p:attrNameLst>
                                      </p:cBhvr>
                                      <p:tavLst>
                                        <p:tav tm="0">
                                          <p:val>
                                            <p:strVal val="#ppt_y+.1"/>
                                          </p:val>
                                        </p:tav>
                                        <p:tav tm="100000">
                                          <p:val>
                                            <p:strVal val="#ppt_y"/>
                                          </p:val>
                                        </p:tav>
                                      </p:tavLst>
                                    </p:anim>
                                  </p:childTnLst>
                                </p:cTn>
                              </p:par>
                            </p:childTnLst>
                          </p:cTn>
                        </p:par>
                        <p:par>
                          <p:cTn id="28" fill="hold">
                            <p:stCondLst>
                              <p:cond delay="600"/>
                            </p:stCondLst>
                            <p:childTnLst>
                              <p:par>
                                <p:cTn id="29" presetID="42" presetClass="entr" presetSubtype="0" fill="hold" nodeType="afterEffect">
                                  <p:stCondLst>
                                    <p:cond delay="0"/>
                                  </p:stCondLst>
                                  <p:childTnLst>
                                    <p:set>
                                      <p:cBhvr>
                                        <p:cTn id="30" dur="1" fill="hold">
                                          <p:stCondLst>
                                            <p:cond delay="0"/>
                                          </p:stCondLst>
                                        </p:cTn>
                                        <p:tgtEl>
                                          <p:spTgt spid="262"/>
                                        </p:tgtEl>
                                        <p:attrNameLst>
                                          <p:attrName>style.visibility</p:attrName>
                                        </p:attrNameLst>
                                      </p:cBhvr>
                                      <p:to>
                                        <p:strVal val="visible"/>
                                      </p:to>
                                    </p:set>
                                    <p:animEffect transition="in" filter="fade">
                                      <p:cBhvr>
                                        <p:cTn id="31" dur="150"/>
                                        <p:tgtEl>
                                          <p:spTgt spid="262"/>
                                        </p:tgtEl>
                                      </p:cBhvr>
                                    </p:animEffect>
                                    <p:anim calcmode="lin" valueType="num">
                                      <p:cBhvr>
                                        <p:cTn id="32" dur="150" fill="hold"/>
                                        <p:tgtEl>
                                          <p:spTgt spid="262"/>
                                        </p:tgtEl>
                                        <p:attrNameLst>
                                          <p:attrName>ppt_x</p:attrName>
                                        </p:attrNameLst>
                                      </p:cBhvr>
                                      <p:tavLst>
                                        <p:tav tm="0">
                                          <p:val>
                                            <p:strVal val="#ppt_x"/>
                                          </p:val>
                                        </p:tav>
                                        <p:tav tm="100000">
                                          <p:val>
                                            <p:strVal val="#ppt_x"/>
                                          </p:val>
                                        </p:tav>
                                      </p:tavLst>
                                    </p:anim>
                                    <p:anim calcmode="lin" valueType="num">
                                      <p:cBhvr>
                                        <p:cTn id="33" dur="150" fill="hold"/>
                                        <p:tgtEl>
                                          <p:spTgt spid="262"/>
                                        </p:tgtEl>
                                        <p:attrNameLst>
                                          <p:attrName>ppt_y</p:attrName>
                                        </p:attrNameLst>
                                      </p:cBhvr>
                                      <p:tavLst>
                                        <p:tav tm="0">
                                          <p:val>
                                            <p:strVal val="#ppt_y+.1"/>
                                          </p:val>
                                        </p:tav>
                                        <p:tav tm="100000">
                                          <p:val>
                                            <p:strVal val="#ppt_y"/>
                                          </p:val>
                                        </p:tav>
                                      </p:tavLst>
                                    </p:anim>
                                  </p:childTnLst>
                                </p:cTn>
                              </p:par>
                            </p:childTnLst>
                          </p:cTn>
                        </p:par>
                        <p:par>
                          <p:cTn id="34" fill="hold">
                            <p:stCondLst>
                              <p:cond delay="750"/>
                            </p:stCondLst>
                            <p:childTnLst>
                              <p:par>
                                <p:cTn id="35" presetID="42" presetClass="entr" presetSubtype="0" fill="hold" grpId="0" nodeType="afterEffect">
                                  <p:stCondLst>
                                    <p:cond delay="0"/>
                                  </p:stCondLst>
                                  <p:childTnLst>
                                    <p:set>
                                      <p:cBhvr>
                                        <p:cTn id="36" dur="1" fill="hold">
                                          <p:stCondLst>
                                            <p:cond delay="0"/>
                                          </p:stCondLst>
                                        </p:cTn>
                                        <p:tgtEl>
                                          <p:spTgt spid="298"/>
                                        </p:tgtEl>
                                        <p:attrNameLst>
                                          <p:attrName>style.visibility</p:attrName>
                                        </p:attrNameLst>
                                      </p:cBhvr>
                                      <p:to>
                                        <p:strVal val="visible"/>
                                      </p:to>
                                    </p:set>
                                    <p:animEffect transition="in" filter="fade">
                                      <p:cBhvr>
                                        <p:cTn id="37" dur="150"/>
                                        <p:tgtEl>
                                          <p:spTgt spid="298"/>
                                        </p:tgtEl>
                                      </p:cBhvr>
                                    </p:animEffect>
                                    <p:anim calcmode="lin" valueType="num">
                                      <p:cBhvr>
                                        <p:cTn id="38" dur="150" fill="hold"/>
                                        <p:tgtEl>
                                          <p:spTgt spid="298"/>
                                        </p:tgtEl>
                                        <p:attrNameLst>
                                          <p:attrName>ppt_x</p:attrName>
                                        </p:attrNameLst>
                                      </p:cBhvr>
                                      <p:tavLst>
                                        <p:tav tm="0">
                                          <p:val>
                                            <p:strVal val="#ppt_x"/>
                                          </p:val>
                                        </p:tav>
                                        <p:tav tm="100000">
                                          <p:val>
                                            <p:strVal val="#ppt_x"/>
                                          </p:val>
                                        </p:tav>
                                      </p:tavLst>
                                    </p:anim>
                                    <p:anim calcmode="lin" valueType="num">
                                      <p:cBhvr>
                                        <p:cTn id="39" dur="150" fill="hold"/>
                                        <p:tgtEl>
                                          <p:spTgt spid="298"/>
                                        </p:tgtEl>
                                        <p:attrNameLst>
                                          <p:attrName>ppt_y</p:attrName>
                                        </p:attrNameLst>
                                      </p:cBhvr>
                                      <p:tavLst>
                                        <p:tav tm="0">
                                          <p:val>
                                            <p:strVal val="#ppt_y+.1"/>
                                          </p:val>
                                        </p:tav>
                                        <p:tav tm="100000">
                                          <p:val>
                                            <p:strVal val="#ppt_y"/>
                                          </p:val>
                                        </p:tav>
                                      </p:tavLst>
                                    </p:anim>
                                  </p:childTnLst>
                                </p:cTn>
                              </p:par>
                            </p:childTnLst>
                          </p:cTn>
                        </p:par>
                        <p:par>
                          <p:cTn id="40" fill="hold">
                            <p:stCondLst>
                              <p:cond delay="900"/>
                            </p:stCondLst>
                            <p:childTnLst>
                              <p:par>
                                <p:cTn id="41" presetID="42" presetClass="entr" presetSubtype="0" fill="hold" nodeType="afterEffect">
                                  <p:stCondLst>
                                    <p:cond delay="0"/>
                                  </p:stCondLst>
                                  <p:childTnLst>
                                    <p:set>
                                      <p:cBhvr>
                                        <p:cTn id="42" dur="1" fill="hold">
                                          <p:stCondLst>
                                            <p:cond delay="0"/>
                                          </p:stCondLst>
                                        </p:cTn>
                                        <p:tgtEl>
                                          <p:spTgt spid="270"/>
                                        </p:tgtEl>
                                        <p:attrNameLst>
                                          <p:attrName>style.visibility</p:attrName>
                                        </p:attrNameLst>
                                      </p:cBhvr>
                                      <p:to>
                                        <p:strVal val="visible"/>
                                      </p:to>
                                    </p:set>
                                    <p:animEffect transition="in" filter="fade">
                                      <p:cBhvr>
                                        <p:cTn id="43" dur="150"/>
                                        <p:tgtEl>
                                          <p:spTgt spid="270"/>
                                        </p:tgtEl>
                                      </p:cBhvr>
                                    </p:animEffect>
                                    <p:anim calcmode="lin" valueType="num">
                                      <p:cBhvr>
                                        <p:cTn id="44" dur="150" fill="hold"/>
                                        <p:tgtEl>
                                          <p:spTgt spid="270"/>
                                        </p:tgtEl>
                                        <p:attrNameLst>
                                          <p:attrName>ppt_x</p:attrName>
                                        </p:attrNameLst>
                                      </p:cBhvr>
                                      <p:tavLst>
                                        <p:tav tm="0">
                                          <p:val>
                                            <p:strVal val="#ppt_x"/>
                                          </p:val>
                                        </p:tav>
                                        <p:tav tm="100000">
                                          <p:val>
                                            <p:strVal val="#ppt_x"/>
                                          </p:val>
                                        </p:tav>
                                      </p:tavLst>
                                    </p:anim>
                                    <p:anim calcmode="lin" valueType="num">
                                      <p:cBhvr>
                                        <p:cTn id="45" dur="150" fill="hold"/>
                                        <p:tgtEl>
                                          <p:spTgt spid="270"/>
                                        </p:tgtEl>
                                        <p:attrNameLst>
                                          <p:attrName>ppt_y</p:attrName>
                                        </p:attrNameLst>
                                      </p:cBhvr>
                                      <p:tavLst>
                                        <p:tav tm="0">
                                          <p:val>
                                            <p:strVal val="#ppt_y+.1"/>
                                          </p:val>
                                        </p:tav>
                                        <p:tav tm="100000">
                                          <p:val>
                                            <p:strVal val="#ppt_y"/>
                                          </p:val>
                                        </p:tav>
                                      </p:tavLst>
                                    </p:anim>
                                  </p:childTnLst>
                                </p:cTn>
                              </p:par>
                            </p:childTnLst>
                          </p:cTn>
                        </p:par>
                        <p:par>
                          <p:cTn id="46" fill="hold">
                            <p:stCondLst>
                              <p:cond delay="1050"/>
                            </p:stCondLst>
                            <p:childTnLst>
                              <p:par>
                                <p:cTn id="47" presetID="42" presetClass="entr" presetSubtype="0" fill="hold" grpId="0" nodeType="afterEffect">
                                  <p:stCondLst>
                                    <p:cond delay="0"/>
                                  </p:stCondLst>
                                  <p:childTnLst>
                                    <p:set>
                                      <p:cBhvr>
                                        <p:cTn id="48" dur="1" fill="hold">
                                          <p:stCondLst>
                                            <p:cond delay="0"/>
                                          </p:stCondLst>
                                        </p:cTn>
                                        <p:tgtEl>
                                          <p:spTgt spid="299"/>
                                        </p:tgtEl>
                                        <p:attrNameLst>
                                          <p:attrName>style.visibility</p:attrName>
                                        </p:attrNameLst>
                                      </p:cBhvr>
                                      <p:to>
                                        <p:strVal val="visible"/>
                                      </p:to>
                                    </p:set>
                                    <p:animEffect transition="in" filter="fade">
                                      <p:cBhvr>
                                        <p:cTn id="49" dur="150"/>
                                        <p:tgtEl>
                                          <p:spTgt spid="299"/>
                                        </p:tgtEl>
                                      </p:cBhvr>
                                    </p:animEffect>
                                    <p:anim calcmode="lin" valueType="num">
                                      <p:cBhvr>
                                        <p:cTn id="50" dur="150" fill="hold"/>
                                        <p:tgtEl>
                                          <p:spTgt spid="299"/>
                                        </p:tgtEl>
                                        <p:attrNameLst>
                                          <p:attrName>ppt_x</p:attrName>
                                        </p:attrNameLst>
                                      </p:cBhvr>
                                      <p:tavLst>
                                        <p:tav tm="0">
                                          <p:val>
                                            <p:strVal val="#ppt_x"/>
                                          </p:val>
                                        </p:tav>
                                        <p:tav tm="100000">
                                          <p:val>
                                            <p:strVal val="#ppt_x"/>
                                          </p:val>
                                        </p:tav>
                                      </p:tavLst>
                                    </p:anim>
                                    <p:anim calcmode="lin" valueType="num">
                                      <p:cBhvr>
                                        <p:cTn id="51" dur="150" fill="hold"/>
                                        <p:tgtEl>
                                          <p:spTgt spid="299"/>
                                        </p:tgtEl>
                                        <p:attrNameLst>
                                          <p:attrName>ppt_y</p:attrName>
                                        </p:attrNameLst>
                                      </p:cBhvr>
                                      <p:tavLst>
                                        <p:tav tm="0">
                                          <p:val>
                                            <p:strVal val="#ppt_y+.1"/>
                                          </p:val>
                                        </p:tav>
                                        <p:tav tm="100000">
                                          <p:val>
                                            <p:strVal val="#ppt_y"/>
                                          </p:val>
                                        </p:tav>
                                      </p:tavLst>
                                    </p:anim>
                                  </p:childTnLst>
                                </p:cTn>
                              </p:par>
                            </p:childTnLst>
                          </p:cTn>
                        </p:par>
                        <p:par>
                          <p:cTn id="52" fill="hold">
                            <p:stCondLst>
                              <p:cond delay="1200"/>
                            </p:stCondLst>
                            <p:childTnLst>
                              <p:par>
                                <p:cTn id="53" presetID="42" presetClass="entr" presetSubtype="0" fill="hold" nodeType="afterEffect">
                                  <p:stCondLst>
                                    <p:cond delay="0"/>
                                  </p:stCondLst>
                                  <p:childTnLst>
                                    <p:set>
                                      <p:cBhvr>
                                        <p:cTn id="54" dur="1" fill="hold">
                                          <p:stCondLst>
                                            <p:cond delay="0"/>
                                          </p:stCondLst>
                                        </p:cTn>
                                        <p:tgtEl>
                                          <p:spTgt spid="278"/>
                                        </p:tgtEl>
                                        <p:attrNameLst>
                                          <p:attrName>style.visibility</p:attrName>
                                        </p:attrNameLst>
                                      </p:cBhvr>
                                      <p:to>
                                        <p:strVal val="visible"/>
                                      </p:to>
                                    </p:set>
                                    <p:animEffect transition="in" filter="fade">
                                      <p:cBhvr>
                                        <p:cTn id="55" dur="150"/>
                                        <p:tgtEl>
                                          <p:spTgt spid="278"/>
                                        </p:tgtEl>
                                      </p:cBhvr>
                                    </p:animEffect>
                                    <p:anim calcmode="lin" valueType="num">
                                      <p:cBhvr>
                                        <p:cTn id="56" dur="150" fill="hold"/>
                                        <p:tgtEl>
                                          <p:spTgt spid="278"/>
                                        </p:tgtEl>
                                        <p:attrNameLst>
                                          <p:attrName>ppt_x</p:attrName>
                                        </p:attrNameLst>
                                      </p:cBhvr>
                                      <p:tavLst>
                                        <p:tav tm="0">
                                          <p:val>
                                            <p:strVal val="#ppt_x"/>
                                          </p:val>
                                        </p:tav>
                                        <p:tav tm="100000">
                                          <p:val>
                                            <p:strVal val="#ppt_x"/>
                                          </p:val>
                                        </p:tav>
                                      </p:tavLst>
                                    </p:anim>
                                    <p:anim calcmode="lin" valueType="num">
                                      <p:cBhvr>
                                        <p:cTn id="57" dur="150" fill="hold"/>
                                        <p:tgtEl>
                                          <p:spTgt spid="278"/>
                                        </p:tgtEl>
                                        <p:attrNameLst>
                                          <p:attrName>ppt_y</p:attrName>
                                        </p:attrNameLst>
                                      </p:cBhvr>
                                      <p:tavLst>
                                        <p:tav tm="0">
                                          <p:val>
                                            <p:strVal val="#ppt_y+.1"/>
                                          </p:val>
                                        </p:tav>
                                        <p:tav tm="100000">
                                          <p:val>
                                            <p:strVal val="#ppt_y"/>
                                          </p:val>
                                        </p:tav>
                                      </p:tavLst>
                                    </p:anim>
                                  </p:childTnLst>
                                </p:cTn>
                              </p:par>
                            </p:childTnLst>
                          </p:cTn>
                        </p:par>
                        <p:par>
                          <p:cTn id="58" fill="hold">
                            <p:stCondLst>
                              <p:cond delay="1350"/>
                            </p:stCondLst>
                            <p:childTnLst>
                              <p:par>
                                <p:cTn id="59" presetID="42" presetClass="entr" presetSubtype="0" fill="hold" grpId="0" nodeType="afterEffect">
                                  <p:stCondLst>
                                    <p:cond delay="0"/>
                                  </p:stCondLst>
                                  <p:childTnLst>
                                    <p:set>
                                      <p:cBhvr>
                                        <p:cTn id="60" dur="1" fill="hold">
                                          <p:stCondLst>
                                            <p:cond delay="0"/>
                                          </p:stCondLst>
                                        </p:cTn>
                                        <p:tgtEl>
                                          <p:spTgt spid="300"/>
                                        </p:tgtEl>
                                        <p:attrNameLst>
                                          <p:attrName>style.visibility</p:attrName>
                                        </p:attrNameLst>
                                      </p:cBhvr>
                                      <p:to>
                                        <p:strVal val="visible"/>
                                      </p:to>
                                    </p:set>
                                    <p:animEffect transition="in" filter="fade">
                                      <p:cBhvr>
                                        <p:cTn id="61" dur="150"/>
                                        <p:tgtEl>
                                          <p:spTgt spid="300"/>
                                        </p:tgtEl>
                                      </p:cBhvr>
                                    </p:animEffect>
                                    <p:anim calcmode="lin" valueType="num">
                                      <p:cBhvr>
                                        <p:cTn id="62" dur="150" fill="hold"/>
                                        <p:tgtEl>
                                          <p:spTgt spid="300"/>
                                        </p:tgtEl>
                                        <p:attrNameLst>
                                          <p:attrName>ppt_x</p:attrName>
                                        </p:attrNameLst>
                                      </p:cBhvr>
                                      <p:tavLst>
                                        <p:tav tm="0">
                                          <p:val>
                                            <p:strVal val="#ppt_x"/>
                                          </p:val>
                                        </p:tav>
                                        <p:tav tm="100000">
                                          <p:val>
                                            <p:strVal val="#ppt_x"/>
                                          </p:val>
                                        </p:tav>
                                      </p:tavLst>
                                    </p:anim>
                                    <p:anim calcmode="lin" valueType="num">
                                      <p:cBhvr>
                                        <p:cTn id="63" dur="150" fill="hold"/>
                                        <p:tgtEl>
                                          <p:spTgt spid="300"/>
                                        </p:tgtEl>
                                        <p:attrNameLst>
                                          <p:attrName>ppt_y</p:attrName>
                                        </p:attrNameLst>
                                      </p:cBhvr>
                                      <p:tavLst>
                                        <p:tav tm="0">
                                          <p:val>
                                            <p:strVal val="#ppt_y+.1"/>
                                          </p:val>
                                        </p:tav>
                                        <p:tav tm="100000">
                                          <p:val>
                                            <p:strVal val="#ppt_y"/>
                                          </p:val>
                                        </p:tav>
                                      </p:tavLst>
                                    </p:anim>
                                  </p:childTnLst>
                                </p:cTn>
                              </p:par>
                            </p:childTnLst>
                          </p:cTn>
                        </p:par>
                        <p:par>
                          <p:cTn id="64" fill="hold">
                            <p:stCondLst>
                              <p:cond delay="1500"/>
                            </p:stCondLst>
                            <p:childTnLst>
                              <p:par>
                                <p:cTn id="65" presetID="42" presetClass="entr" presetSubtype="0" fill="hold" nodeType="afterEffect">
                                  <p:stCondLst>
                                    <p:cond delay="0"/>
                                  </p:stCondLst>
                                  <p:childTnLst>
                                    <p:set>
                                      <p:cBhvr>
                                        <p:cTn id="66" dur="1" fill="hold">
                                          <p:stCondLst>
                                            <p:cond delay="0"/>
                                          </p:stCondLst>
                                        </p:cTn>
                                        <p:tgtEl>
                                          <p:spTgt spid="286"/>
                                        </p:tgtEl>
                                        <p:attrNameLst>
                                          <p:attrName>style.visibility</p:attrName>
                                        </p:attrNameLst>
                                      </p:cBhvr>
                                      <p:to>
                                        <p:strVal val="visible"/>
                                      </p:to>
                                    </p:set>
                                    <p:animEffect transition="in" filter="fade">
                                      <p:cBhvr>
                                        <p:cTn id="67" dur="150"/>
                                        <p:tgtEl>
                                          <p:spTgt spid="286"/>
                                        </p:tgtEl>
                                      </p:cBhvr>
                                    </p:animEffect>
                                    <p:anim calcmode="lin" valueType="num">
                                      <p:cBhvr>
                                        <p:cTn id="68" dur="150" fill="hold"/>
                                        <p:tgtEl>
                                          <p:spTgt spid="286"/>
                                        </p:tgtEl>
                                        <p:attrNameLst>
                                          <p:attrName>ppt_x</p:attrName>
                                        </p:attrNameLst>
                                      </p:cBhvr>
                                      <p:tavLst>
                                        <p:tav tm="0">
                                          <p:val>
                                            <p:strVal val="#ppt_x"/>
                                          </p:val>
                                        </p:tav>
                                        <p:tav tm="100000">
                                          <p:val>
                                            <p:strVal val="#ppt_x"/>
                                          </p:val>
                                        </p:tav>
                                      </p:tavLst>
                                    </p:anim>
                                    <p:anim calcmode="lin" valueType="num">
                                      <p:cBhvr>
                                        <p:cTn id="69" dur="150" fill="hold"/>
                                        <p:tgtEl>
                                          <p:spTgt spid="286"/>
                                        </p:tgtEl>
                                        <p:attrNameLst>
                                          <p:attrName>ppt_y</p:attrName>
                                        </p:attrNameLst>
                                      </p:cBhvr>
                                      <p:tavLst>
                                        <p:tav tm="0">
                                          <p:val>
                                            <p:strVal val="#ppt_y+.1"/>
                                          </p:val>
                                        </p:tav>
                                        <p:tav tm="100000">
                                          <p:val>
                                            <p:strVal val="#ppt_y"/>
                                          </p:val>
                                        </p:tav>
                                      </p:tavLst>
                                    </p:anim>
                                  </p:childTnLst>
                                </p:cTn>
                              </p:par>
                            </p:childTnLst>
                          </p:cTn>
                        </p:par>
                        <p:par>
                          <p:cTn id="70" fill="hold">
                            <p:stCondLst>
                              <p:cond delay="1650"/>
                            </p:stCondLst>
                            <p:childTnLst>
                              <p:par>
                                <p:cTn id="71" presetID="42" presetClass="entr" presetSubtype="0" fill="hold" grpId="0" nodeType="afterEffect">
                                  <p:stCondLst>
                                    <p:cond delay="0"/>
                                  </p:stCondLst>
                                  <p:childTnLst>
                                    <p:set>
                                      <p:cBhvr>
                                        <p:cTn id="72" dur="1" fill="hold">
                                          <p:stCondLst>
                                            <p:cond delay="0"/>
                                          </p:stCondLst>
                                        </p:cTn>
                                        <p:tgtEl>
                                          <p:spTgt spid="301"/>
                                        </p:tgtEl>
                                        <p:attrNameLst>
                                          <p:attrName>style.visibility</p:attrName>
                                        </p:attrNameLst>
                                      </p:cBhvr>
                                      <p:to>
                                        <p:strVal val="visible"/>
                                      </p:to>
                                    </p:set>
                                    <p:animEffect transition="in" filter="fade">
                                      <p:cBhvr>
                                        <p:cTn id="73" dur="150"/>
                                        <p:tgtEl>
                                          <p:spTgt spid="301"/>
                                        </p:tgtEl>
                                      </p:cBhvr>
                                    </p:animEffect>
                                    <p:anim calcmode="lin" valueType="num">
                                      <p:cBhvr>
                                        <p:cTn id="74" dur="150" fill="hold"/>
                                        <p:tgtEl>
                                          <p:spTgt spid="301"/>
                                        </p:tgtEl>
                                        <p:attrNameLst>
                                          <p:attrName>ppt_x</p:attrName>
                                        </p:attrNameLst>
                                      </p:cBhvr>
                                      <p:tavLst>
                                        <p:tav tm="0">
                                          <p:val>
                                            <p:strVal val="#ppt_x"/>
                                          </p:val>
                                        </p:tav>
                                        <p:tav tm="100000">
                                          <p:val>
                                            <p:strVal val="#ppt_x"/>
                                          </p:val>
                                        </p:tav>
                                      </p:tavLst>
                                    </p:anim>
                                    <p:anim calcmode="lin" valueType="num">
                                      <p:cBhvr>
                                        <p:cTn id="75" dur="150" fill="hold"/>
                                        <p:tgtEl>
                                          <p:spTgt spid="301"/>
                                        </p:tgtEl>
                                        <p:attrNameLst>
                                          <p:attrName>ppt_y</p:attrName>
                                        </p:attrNameLst>
                                      </p:cBhvr>
                                      <p:tavLst>
                                        <p:tav tm="0">
                                          <p:val>
                                            <p:strVal val="#ppt_y+.1"/>
                                          </p:val>
                                        </p:tav>
                                        <p:tav tm="100000">
                                          <p:val>
                                            <p:strVal val="#ppt_y"/>
                                          </p:val>
                                        </p:tav>
                                      </p:tavLst>
                                    </p:anim>
                                  </p:childTnLst>
                                </p:cTn>
                              </p:par>
                            </p:childTnLst>
                          </p:cTn>
                        </p:par>
                        <p:par>
                          <p:cTn id="76" fill="hold">
                            <p:stCondLst>
                              <p:cond delay="1800"/>
                            </p:stCondLst>
                            <p:childTnLst>
                              <p:par>
                                <p:cTn id="77" presetID="42" presetClass="entr" presetSubtype="0" fill="hold" nodeType="afterEffect">
                                  <p:stCondLst>
                                    <p:cond delay="0"/>
                                  </p:stCondLst>
                                  <p:childTnLst>
                                    <p:set>
                                      <p:cBhvr>
                                        <p:cTn id="78" dur="1" fill="hold">
                                          <p:stCondLst>
                                            <p:cond delay="0"/>
                                          </p:stCondLst>
                                        </p:cTn>
                                        <p:tgtEl>
                                          <p:spTgt spid="295"/>
                                        </p:tgtEl>
                                        <p:attrNameLst>
                                          <p:attrName>style.visibility</p:attrName>
                                        </p:attrNameLst>
                                      </p:cBhvr>
                                      <p:to>
                                        <p:strVal val="visible"/>
                                      </p:to>
                                    </p:set>
                                    <p:animEffect transition="in" filter="fade">
                                      <p:cBhvr>
                                        <p:cTn id="79" dur="150"/>
                                        <p:tgtEl>
                                          <p:spTgt spid="295"/>
                                        </p:tgtEl>
                                      </p:cBhvr>
                                    </p:animEffect>
                                    <p:anim calcmode="lin" valueType="num">
                                      <p:cBhvr>
                                        <p:cTn id="80" dur="150" fill="hold"/>
                                        <p:tgtEl>
                                          <p:spTgt spid="295"/>
                                        </p:tgtEl>
                                        <p:attrNameLst>
                                          <p:attrName>ppt_x</p:attrName>
                                        </p:attrNameLst>
                                      </p:cBhvr>
                                      <p:tavLst>
                                        <p:tav tm="0">
                                          <p:val>
                                            <p:strVal val="#ppt_x"/>
                                          </p:val>
                                        </p:tav>
                                        <p:tav tm="100000">
                                          <p:val>
                                            <p:strVal val="#ppt_x"/>
                                          </p:val>
                                        </p:tav>
                                      </p:tavLst>
                                    </p:anim>
                                    <p:anim calcmode="lin" valueType="num">
                                      <p:cBhvr>
                                        <p:cTn id="81" dur="150" fill="hold"/>
                                        <p:tgtEl>
                                          <p:spTgt spid="295"/>
                                        </p:tgtEl>
                                        <p:attrNameLst>
                                          <p:attrName>ppt_y</p:attrName>
                                        </p:attrNameLst>
                                      </p:cBhvr>
                                      <p:tavLst>
                                        <p:tav tm="0">
                                          <p:val>
                                            <p:strVal val="#ppt_y+.1"/>
                                          </p:val>
                                        </p:tav>
                                        <p:tav tm="100000">
                                          <p:val>
                                            <p:strVal val="#ppt_y"/>
                                          </p:val>
                                        </p:tav>
                                      </p:tavLst>
                                    </p:anim>
                                  </p:childTnLst>
                                </p:cTn>
                              </p:par>
                            </p:childTnLst>
                          </p:cTn>
                        </p:par>
                        <p:par>
                          <p:cTn id="82" fill="hold">
                            <p:stCondLst>
                              <p:cond delay="1950"/>
                            </p:stCondLst>
                            <p:childTnLst>
                              <p:par>
                                <p:cTn id="83" presetID="42" presetClass="entr" presetSubtype="0" fill="hold" grpId="0" nodeType="afterEffect">
                                  <p:stCondLst>
                                    <p:cond delay="0"/>
                                  </p:stCondLst>
                                  <p:childTnLst>
                                    <p:set>
                                      <p:cBhvr>
                                        <p:cTn id="84" dur="1" fill="hold">
                                          <p:stCondLst>
                                            <p:cond delay="0"/>
                                          </p:stCondLst>
                                        </p:cTn>
                                        <p:tgtEl>
                                          <p:spTgt spid="518"/>
                                        </p:tgtEl>
                                        <p:attrNameLst>
                                          <p:attrName>style.visibility</p:attrName>
                                        </p:attrNameLst>
                                      </p:cBhvr>
                                      <p:to>
                                        <p:strVal val="visible"/>
                                      </p:to>
                                    </p:set>
                                    <p:animEffect transition="in" filter="fade">
                                      <p:cBhvr>
                                        <p:cTn id="85" dur="150"/>
                                        <p:tgtEl>
                                          <p:spTgt spid="518"/>
                                        </p:tgtEl>
                                      </p:cBhvr>
                                    </p:animEffect>
                                    <p:anim calcmode="lin" valueType="num">
                                      <p:cBhvr>
                                        <p:cTn id="86" dur="150" fill="hold"/>
                                        <p:tgtEl>
                                          <p:spTgt spid="518"/>
                                        </p:tgtEl>
                                        <p:attrNameLst>
                                          <p:attrName>ppt_x</p:attrName>
                                        </p:attrNameLst>
                                      </p:cBhvr>
                                      <p:tavLst>
                                        <p:tav tm="0">
                                          <p:val>
                                            <p:strVal val="#ppt_x"/>
                                          </p:val>
                                        </p:tav>
                                        <p:tav tm="100000">
                                          <p:val>
                                            <p:strVal val="#ppt_x"/>
                                          </p:val>
                                        </p:tav>
                                      </p:tavLst>
                                    </p:anim>
                                    <p:anim calcmode="lin" valueType="num">
                                      <p:cBhvr>
                                        <p:cTn id="87" dur="150" fill="hold"/>
                                        <p:tgtEl>
                                          <p:spTgt spid="5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 grpId="0" build="p"/>
      <p:bldP spid="296" grpId="0"/>
      <p:bldP spid="298" grpId="0"/>
      <p:bldP spid="299" grpId="0"/>
      <p:bldP spid="300" grpId="0"/>
      <p:bldP spid="301" grpId="0"/>
      <p:bldP spid="5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18"/>
          <p:cNvSpPr txBox="1">
            <a:spLocks noGrp="1"/>
          </p:cNvSpPr>
          <p:nvPr>
            <p:ph type="title"/>
          </p:nvPr>
        </p:nvSpPr>
        <p:spPr>
          <a:xfrm>
            <a:off x="457200" y="2926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000" dirty="0">
                <a:solidFill>
                  <a:srgbClr val="002060"/>
                </a:solidFill>
                <a:latin typeface="Times New Roman" panose="02020603050405020304" pitchFamily="18" charset="0"/>
                <a:cs typeface="Times New Roman" panose="02020603050405020304" pitchFamily="18" charset="0"/>
              </a:rPr>
              <a:t>Introduction</a:t>
            </a:r>
            <a:endParaRPr sz="2000" dirty="0">
              <a:solidFill>
                <a:srgbClr val="002060"/>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B40EE390-BD07-8614-4252-06CDD8A3EE24}"/>
              </a:ext>
            </a:extLst>
          </p:cNvPr>
          <p:cNvSpPr txBox="1"/>
          <p:nvPr/>
        </p:nvSpPr>
        <p:spPr>
          <a:xfrm>
            <a:off x="883195" y="1077593"/>
            <a:ext cx="7514883" cy="523220"/>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itchFamily="18" charset="0"/>
              </a:rPr>
              <a:t>Cyber Attack</a:t>
            </a:r>
          </a:p>
          <a:p>
            <a:pPr marL="285750" indent="-285750">
              <a:buFont typeface="Arial" panose="020B0604020202020204" pitchFamily="34" charset="0"/>
              <a:buChar char="•"/>
            </a:pPr>
            <a:r>
              <a:rPr lang="en-US" dirty="0">
                <a:latin typeface="Times New Roman" panose="02020603050405020304" pitchFamily="18" charset="0"/>
                <a:cs typeface="Times New Roman" pitchFamily="18" charset="0"/>
              </a:rPr>
              <a:t>Cyber Attack on Financial Sectors</a:t>
            </a:r>
          </a:p>
        </p:txBody>
      </p:sp>
    </p:spTree>
    <p:extLst>
      <p:ext uri="{BB962C8B-B14F-4D97-AF65-F5344CB8AC3E}">
        <p14:creationId xmlns:p14="http://schemas.microsoft.com/office/powerpoint/2010/main" val="3271842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7" name="Google Shape;1207;p25"/>
          <p:cNvSpPr txBox="1">
            <a:spLocks noGrp="1"/>
          </p:cNvSpPr>
          <p:nvPr>
            <p:ph type="title"/>
          </p:nvPr>
        </p:nvSpPr>
        <p:spPr>
          <a:xfrm>
            <a:off x="457200" y="2926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solidFill>
                  <a:srgbClr val="002060"/>
                </a:solidFill>
                <a:latin typeface="Times New Roman" panose="02020603050405020304" pitchFamily="18" charset="0"/>
                <a:cs typeface="Times New Roman" panose="02020603050405020304" pitchFamily="18" charset="0"/>
              </a:rPr>
              <a:t>Introduction</a:t>
            </a:r>
            <a:endParaRPr sz="2000" dirty="0">
              <a:solidFill>
                <a:srgbClr val="002060"/>
              </a:solidFill>
              <a:latin typeface="Times New Roman" panose="02020603050405020304" pitchFamily="18" charset="0"/>
              <a:cs typeface="Times New Roman" panose="02020603050405020304" pitchFamily="18" charset="0"/>
            </a:endParaRPr>
          </a:p>
        </p:txBody>
      </p:sp>
      <p:sp>
        <p:nvSpPr>
          <p:cNvPr id="1232" name="Google Shape;1232;p25"/>
          <p:cNvSpPr/>
          <p:nvPr/>
        </p:nvSpPr>
        <p:spPr>
          <a:xfrm>
            <a:off x="6876672" y="2119022"/>
            <a:ext cx="35830" cy="69489"/>
          </a:xfrm>
          <a:custGeom>
            <a:avLst/>
            <a:gdLst/>
            <a:ahLst/>
            <a:cxnLst/>
            <a:rect l="l" t="t" r="r" b="b"/>
            <a:pathLst>
              <a:path w="1287" h="2496" extrusionOk="0">
                <a:moveTo>
                  <a:pt x="711" y="1"/>
                </a:moveTo>
                <a:cubicBezTo>
                  <a:pt x="601" y="1"/>
                  <a:pt x="487" y="33"/>
                  <a:pt x="382" y="103"/>
                </a:cubicBezTo>
                <a:cubicBezTo>
                  <a:pt x="1" y="365"/>
                  <a:pt x="72" y="948"/>
                  <a:pt x="501" y="1115"/>
                </a:cubicBezTo>
                <a:lnTo>
                  <a:pt x="132" y="2496"/>
                </a:lnTo>
                <a:lnTo>
                  <a:pt x="1192" y="2496"/>
                </a:lnTo>
                <a:lnTo>
                  <a:pt x="882" y="1127"/>
                </a:lnTo>
                <a:cubicBezTo>
                  <a:pt x="1120" y="1043"/>
                  <a:pt x="1287" y="829"/>
                  <a:pt x="1287" y="579"/>
                </a:cubicBezTo>
                <a:cubicBezTo>
                  <a:pt x="1287" y="239"/>
                  <a:pt x="1012" y="1"/>
                  <a:pt x="7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33" name="Google Shape;1233;p25"/>
          <p:cNvSpPr/>
          <p:nvPr/>
        </p:nvSpPr>
        <p:spPr>
          <a:xfrm>
            <a:off x="6595632" y="1279972"/>
            <a:ext cx="221738" cy="214171"/>
          </a:xfrm>
          <a:custGeom>
            <a:avLst/>
            <a:gdLst/>
            <a:ahLst/>
            <a:cxnLst/>
            <a:rect l="l" t="t" r="r" b="b"/>
            <a:pathLst>
              <a:path w="7787" h="7706" extrusionOk="0">
                <a:moveTo>
                  <a:pt x="3854" y="1"/>
                </a:moveTo>
                <a:cubicBezTo>
                  <a:pt x="1727" y="1"/>
                  <a:pt x="0" y="1721"/>
                  <a:pt x="0" y="3847"/>
                </a:cubicBezTo>
                <a:cubicBezTo>
                  <a:pt x="0" y="5981"/>
                  <a:pt x="1739" y="7706"/>
                  <a:pt x="3876" y="7706"/>
                </a:cubicBezTo>
                <a:cubicBezTo>
                  <a:pt x="3897" y="7706"/>
                  <a:pt x="3919" y="7705"/>
                  <a:pt x="3941" y="7705"/>
                </a:cubicBezTo>
                <a:lnTo>
                  <a:pt x="7787" y="7705"/>
                </a:lnTo>
                <a:lnTo>
                  <a:pt x="7787" y="2"/>
                </a:lnTo>
                <a:lnTo>
                  <a:pt x="3941" y="2"/>
                </a:lnTo>
                <a:cubicBezTo>
                  <a:pt x="3912" y="1"/>
                  <a:pt x="3883" y="1"/>
                  <a:pt x="38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242" name="Google Shape;1242;p25"/>
          <p:cNvSpPr/>
          <p:nvPr/>
        </p:nvSpPr>
        <p:spPr>
          <a:xfrm>
            <a:off x="6890926" y="3874668"/>
            <a:ext cx="28" cy="28202"/>
          </a:xfrm>
          <a:custGeom>
            <a:avLst/>
            <a:gdLst/>
            <a:ahLst/>
            <a:cxnLst/>
            <a:rect l="l" t="t" r="r" b="b"/>
            <a:pathLst>
              <a:path w="1" h="1013" extrusionOk="0">
                <a:moveTo>
                  <a:pt x="1" y="1"/>
                </a:moveTo>
                <a:lnTo>
                  <a:pt x="1" y="101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44" name="Google Shape;1244;p25"/>
          <p:cNvSpPr/>
          <p:nvPr/>
        </p:nvSpPr>
        <p:spPr>
          <a:xfrm>
            <a:off x="6944963" y="3871021"/>
            <a:ext cx="28" cy="34494"/>
          </a:xfrm>
          <a:custGeom>
            <a:avLst/>
            <a:gdLst/>
            <a:ahLst/>
            <a:cxnLst/>
            <a:rect l="l" t="t" r="r" b="b"/>
            <a:pathLst>
              <a:path w="1" h="1239" extrusionOk="0">
                <a:moveTo>
                  <a:pt x="1" y="1"/>
                </a:moveTo>
                <a:lnTo>
                  <a:pt x="1" y="1239"/>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46" name="Google Shape;1246;p25"/>
          <p:cNvSpPr/>
          <p:nvPr/>
        </p:nvSpPr>
        <p:spPr>
          <a:xfrm>
            <a:off x="6994352" y="3871021"/>
            <a:ext cx="28" cy="34494"/>
          </a:xfrm>
          <a:custGeom>
            <a:avLst/>
            <a:gdLst/>
            <a:ahLst/>
            <a:cxnLst/>
            <a:rect l="l" t="t" r="r" b="b"/>
            <a:pathLst>
              <a:path w="1" h="1239" extrusionOk="0">
                <a:moveTo>
                  <a:pt x="1" y="1"/>
                </a:moveTo>
                <a:lnTo>
                  <a:pt x="1" y="1239"/>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48" name="Google Shape;1248;p25"/>
          <p:cNvSpPr/>
          <p:nvPr/>
        </p:nvSpPr>
        <p:spPr>
          <a:xfrm>
            <a:off x="2958212" y="1494143"/>
            <a:ext cx="3230254" cy="3230254"/>
          </a:xfrm>
          <a:custGeom>
            <a:avLst/>
            <a:gdLst/>
            <a:ahLst/>
            <a:cxnLst/>
            <a:rect l="l" t="t" r="r" b="b"/>
            <a:pathLst>
              <a:path w="83642" h="83642" fill="none" extrusionOk="0">
                <a:moveTo>
                  <a:pt x="83642" y="41815"/>
                </a:moveTo>
                <a:cubicBezTo>
                  <a:pt x="83642" y="64913"/>
                  <a:pt x="64913" y="83642"/>
                  <a:pt x="41815" y="83642"/>
                </a:cubicBezTo>
                <a:cubicBezTo>
                  <a:pt x="18717" y="83642"/>
                  <a:pt x="1" y="64913"/>
                  <a:pt x="1" y="41815"/>
                </a:cubicBezTo>
                <a:cubicBezTo>
                  <a:pt x="1" y="18717"/>
                  <a:pt x="18717" y="0"/>
                  <a:pt x="41815" y="0"/>
                </a:cubicBezTo>
                <a:cubicBezTo>
                  <a:pt x="64913" y="0"/>
                  <a:pt x="83642" y="18717"/>
                  <a:pt x="83642" y="41815"/>
                </a:cubicBezTo>
                <a:close/>
              </a:path>
            </a:pathLst>
          </a:custGeom>
          <a:solidFill>
            <a:schemeClr val="accent6"/>
          </a:solidFill>
          <a:ln w="64000" cap="flat" cmpd="sng">
            <a:solidFill>
              <a:schemeClr val="accent6"/>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49" name="Google Shape;1249;p25"/>
          <p:cNvSpPr/>
          <p:nvPr/>
        </p:nvSpPr>
        <p:spPr>
          <a:xfrm>
            <a:off x="3896245" y="4241569"/>
            <a:ext cx="1381322" cy="104853"/>
          </a:xfrm>
          <a:custGeom>
            <a:avLst/>
            <a:gdLst/>
            <a:ahLst/>
            <a:cxnLst/>
            <a:rect l="l" t="t" r="r" b="b"/>
            <a:pathLst>
              <a:path w="35767" h="2715" extrusionOk="0">
                <a:moveTo>
                  <a:pt x="0" y="0"/>
                </a:moveTo>
                <a:lnTo>
                  <a:pt x="0" y="2715"/>
                </a:lnTo>
                <a:lnTo>
                  <a:pt x="35767" y="2715"/>
                </a:lnTo>
                <a:lnTo>
                  <a:pt x="357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50" name="Google Shape;1250;p25"/>
          <p:cNvSpPr/>
          <p:nvPr/>
        </p:nvSpPr>
        <p:spPr>
          <a:xfrm>
            <a:off x="3139377" y="2805986"/>
            <a:ext cx="2887231" cy="1389161"/>
          </a:xfrm>
          <a:custGeom>
            <a:avLst/>
            <a:gdLst/>
            <a:ahLst/>
            <a:cxnLst/>
            <a:rect l="l" t="t" r="r" b="b"/>
            <a:pathLst>
              <a:path w="74760" h="35970" extrusionOk="0">
                <a:moveTo>
                  <a:pt x="25540" y="1"/>
                </a:moveTo>
                <a:cubicBezTo>
                  <a:pt x="21039" y="537"/>
                  <a:pt x="17015" y="3073"/>
                  <a:pt x="14586" y="6894"/>
                </a:cubicBezTo>
                <a:cubicBezTo>
                  <a:pt x="9895" y="14253"/>
                  <a:pt x="2537" y="26171"/>
                  <a:pt x="1513" y="29921"/>
                </a:cubicBezTo>
                <a:cubicBezTo>
                  <a:pt x="1" y="35458"/>
                  <a:pt x="5549" y="35969"/>
                  <a:pt x="5549" y="35969"/>
                </a:cubicBezTo>
                <a:lnTo>
                  <a:pt x="29338" y="35969"/>
                </a:lnTo>
                <a:lnTo>
                  <a:pt x="25980" y="25718"/>
                </a:lnTo>
                <a:lnTo>
                  <a:pt x="14276" y="25718"/>
                </a:lnTo>
                <a:lnTo>
                  <a:pt x="18991" y="17312"/>
                </a:lnTo>
                <a:lnTo>
                  <a:pt x="55770" y="17312"/>
                </a:lnTo>
                <a:lnTo>
                  <a:pt x="60472" y="25718"/>
                </a:lnTo>
                <a:lnTo>
                  <a:pt x="48030" y="25718"/>
                </a:lnTo>
                <a:lnTo>
                  <a:pt x="44673" y="35969"/>
                </a:lnTo>
                <a:lnTo>
                  <a:pt x="69212" y="35969"/>
                </a:lnTo>
                <a:cubicBezTo>
                  <a:pt x="69212" y="35969"/>
                  <a:pt x="74760" y="35458"/>
                  <a:pt x="73248" y="29921"/>
                </a:cubicBezTo>
                <a:cubicBezTo>
                  <a:pt x="72224" y="26171"/>
                  <a:pt x="64854" y="14253"/>
                  <a:pt x="60175" y="6894"/>
                </a:cubicBezTo>
                <a:cubicBezTo>
                  <a:pt x="57734" y="3073"/>
                  <a:pt x="53710" y="537"/>
                  <a:pt x="492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51" name="Google Shape;1251;p25"/>
          <p:cNvSpPr/>
          <p:nvPr/>
        </p:nvSpPr>
        <p:spPr>
          <a:xfrm>
            <a:off x="4018090" y="2874962"/>
            <a:ext cx="1129828" cy="372490"/>
          </a:xfrm>
          <a:custGeom>
            <a:avLst/>
            <a:gdLst/>
            <a:ahLst/>
            <a:cxnLst/>
            <a:rect l="l" t="t" r="r" b="b"/>
            <a:pathLst>
              <a:path w="29255" h="9645" extrusionOk="0">
                <a:moveTo>
                  <a:pt x="0" y="1"/>
                </a:moveTo>
                <a:lnTo>
                  <a:pt x="0" y="1"/>
                </a:lnTo>
                <a:cubicBezTo>
                  <a:pt x="3358" y="5859"/>
                  <a:pt x="8656" y="9645"/>
                  <a:pt x="14621" y="9645"/>
                </a:cubicBezTo>
                <a:cubicBezTo>
                  <a:pt x="20586" y="9645"/>
                  <a:pt x="25897" y="5859"/>
                  <a:pt x="29254" y="1"/>
                </a:cubicBezTo>
                <a:lnTo>
                  <a:pt x="29254" y="1"/>
                </a:lnTo>
                <a:cubicBezTo>
                  <a:pt x="24849" y="3043"/>
                  <a:pt x="19735" y="4564"/>
                  <a:pt x="14623" y="4564"/>
                </a:cubicBezTo>
                <a:cubicBezTo>
                  <a:pt x="9511" y="4564"/>
                  <a:pt x="4400" y="3043"/>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52" name="Google Shape;1252;p25"/>
          <p:cNvSpPr/>
          <p:nvPr/>
        </p:nvSpPr>
        <p:spPr>
          <a:xfrm>
            <a:off x="3872339" y="1346537"/>
            <a:ext cx="1421332" cy="1697349"/>
          </a:xfrm>
          <a:custGeom>
            <a:avLst/>
            <a:gdLst/>
            <a:ahLst/>
            <a:cxnLst/>
            <a:rect l="l" t="t" r="r" b="b"/>
            <a:pathLst>
              <a:path w="36803" h="43950" extrusionOk="0">
                <a:moveTo>
                  <a:pt x="18395" y="0"/>
                </a:moveTo>
                <a:cubicBezTo>
                  <a:pt x="8239" y="0"/>
                  <a:pt x="0" y="10978"/>
                  <a:pt x="0" y="24515"/>
                </a:cubicBezTo>
                <a:cubicBezTo>
                  <a:pt x="0" y="30111"/>
                  <a:pt x="1405" y="35255"/>
                  <a:pt x="3774" y="39386"/>
                </a:cubicBezTo>
                <a:cubicBezTo>
                  <a:pt x="8174" y="42428"/>
                  <a:pt x="13285" y="43949"/>
                  <a:pt x="18397" y="43949"/>
                </a:cubicBezTo>
                <a:cubicBezTo>
                  <a:pt x="23509" y="43949"/>
                  <a:pt x="28623" y="42428"/>
                  <a:pt x="33028" y="39386"/>
                </a:cubicBezTo>
                <a:cubicBezTo>
                  <a:pt x="35386" y="35255"/>
                  <a:pt x="36791" y="30111"/>
                  <a:pt x="36791" y="24515"/>
                </a:cubicBezTo>
                <a:cubicBezTo>
                  <a:pt x="36802" y="10978"/>
                  <a:pt x="28563" y="0"/>
                  <a:pt x="183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53" name="Google Shape;1253;p25"/>
          <p:cNvSpPr/>
          <p:nvPr/>
        </p:nvSpPr>
        <p:spPr>
          <a:xfrm>
            <a:off x="4043385" y="1827047"/>
            <a:ext cx="1078772" cy="1045212"/>
          </a:xfrm>
          <a:custGeom>
            <a:avLst/>
            <a:gdLst/>
            <a:ahLst/>
            <a:cxnLst/>
            <a:rect l="l" t="t" r="r" b="b"/>
            <a:pathLst>
              <a:path w="27933" h="27064" extrusionOk="0">
                <a:moveTo>
                  <a:pt x="4679" y="0"/>
                </a:moveTo>
                <a:lnTo>
                  <a:pt x="4679" y="0"/>
                </a:lnTo>
                <a:cubicBezTo>
                  <a:pt x="1810" y="2834"/>
                  <a:pt x="0" y="6966"/>
                  <a:pt x="0" y="11561"/>
                </a:cubicBezTo>
                <a:cubicBezTo>
                  <a:pt x="0" y="20122"/>
                  <a:pt x="6251" y="27063"/>
                  <a:pt x="13966" y="27063"/>
                </a:cubicBezTo>
                <a:cubicBezTo>
                  <a:pt x="21682" y="27063"/>
                  <a:pt x="27932" y="20122"/>
                  <a:pt x="27932" y="11561"/>
                </a:cubicBezTo>
                <a:cubicBezTo>
                  <a:pt x="27932" y="6966"/>
                  <a:pt x="26135" y="2834"/>
                  <a:pt x="23265" y="0"/>
                </a:cubicBezTo>
                <a:lnTo>
                  <a:pt x="23265" y="0"/>
                </a:lnTo>
                <a:cubicBezTo>
                  <a:pt x="25075" y="2286"/>
                  <a:pt x="26051" y="5132"/>
                  <a:pt x="26039" y="8049"/>
                </a:cubicBezTo>
                <a:cubicBezTo>
                  <a:pt x="26039" y="15038"/>
                  <a:pt x="20634" y="20693"/>
                  <a:pt x="13966" y="20693"/>
                </a:cubicBezTo>
                <a:cubicBezTo>
                  <a:pt x="7311" y="20693"/>
                  <a:pt x="1905" y="15038"/>
                  <a:pt x="1905" y="8049"/>
                </a:cubicBezTo>
                <a:cubicBezTo>
                  <a:pt x="1893" y="5132"/>
                  <a:pt x="2870" y="2286"/>
                  <a:pt x="46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54" name="Google Shape;1254;p25"/>
          <p:cNvSpPr/>
          <p:nvPr/>
        </p:nvSpPr>
        <p:spPr>
          <a:xfrm>
            <a:off x="4119698" y="1764058"/>
            <a:ext cx="909115" cy="862346"/>
          </a:xfrm>
          <a:custGeom>
            <a:avLst/>
            <a:gdLst/>
            <a:ahLst/>
            <a:cxnLst/>
            <a:rect l="l" t="t" r="r" b="b"/>
            <a:pathLst>
              <a:path w="23540" h="22329" extrusionOk="0">
                <a:moveTo>
                  <a:pt x="11967" y="0"/>
                </a:moveTo>
                <a:lnTo>
                  <a:pt x="11967" y="0"/>
                </a:lnTo>
                <a:cubicBezTo>
                  <a:pt x="9466" y="2774"/>
                  <a:pt x="6299" y="4870"/>
                  <a:pt x="2775" y="6084"/>
                </a:cubicBezTo>
                <a:cubicBezTo>
                  <a:pt x="2799" y="5191"/>
                  <a:pt x="2763" y="4298"/>
                  <a:pt x="2668" y="3417"/>
                </a:cubicBezTo>
                <a:cubicBezTo>
                  <a:pt x="2263" y="5489"/>
                  <a:pt x="1656" y="7513"/>
                  <a:pt x="870" y="9478"/>
                </a:cubicBezTo>
                <a:cubicBezTo>
                  <a:pt x="668" y="9978"/>
                  <a:pt x="453" y="10478"/>
                  <a:pt x="84" y="10871"/>
                </a:cubicBezTo>
                <a:cubicBezTo>
                  <a:pt x="60" y="10894"/>
                  <a:pt x="25" y="10918"/>
                  <a:pt x="1" y="10942"/>
                </a:cubicBezTo>
                <a:cubicBezTo>
                  <a:pt x="417" y="15347"/>
                  <a:pt x="2989" y="19098"/>
                  <a:pt x="6597" y="20991"/>
                </a:cubicBezTo>
                <a:cubicBezTo>
                  <a:pt x="8285" y="21882"/>
                  <a:pt x="10144" y="22329"/>
                  <a:pt x="12002" y="22329"/>
                </a:cubicBezTo>
                <a:cubicBezTo>
                  <a:pt x="13891" y="22329"/>
                  <a:pt x="15780" y="21868"/>
                  <a:pt x="17491" y="20943"/>
                </a:cubicBezTo>
                <a:cubicBezTo>
                  <a:pt x="20444" y="19324"/>
                  <a:pt x="22635" y="16586"/>
                  <a:pt x="23539" y="13335"/>
                </a:cubicBezTo>
                <a:cubicBezTo>
                  <a:pt x="23170" y="12799"/>
                  <a:pt x="22944" y="12085"/>
                  <a:pt x="22813" y="11430"/>
                </a:cubicBezTo>
                <a:cubicBezTo>
                  <a:pt x="22396" y="9382"/>
                  <a:pt x="22230" y="7275"/>
                  <a:pt x="22349" y="5191"/>
                </a:cubicBezTo>
                <a:lnTo>
                  <a:pt x="22349" y="5191"/>
                </a:lnTo>
                <a:cubicBezTo>
                  <a:pt x="21670" y="5668"/>
                  <a:pt x="20884" y="5941"/>
                  <a:pt x="20063" y="5989"/>
                </a:cubicBezTo>
                <a:cubicBezTo>
                  <a:pt x="20372" y="5013"/>
                  <a:pt x="20587" y="4025"/>
                  <a:pt x="20706" y="3013"/>
                </a:cubicBezTo>
                <a:lnTo>
                  <a:pt x="20706" y="3013"/>
                </a:lnTo>
                <a:cubicBezTo>
                  <a:pt x="19241" y="3798"/>
                  <a:pt x="17634" y="4287"/>
                  <a:pt x="15979" y="4429"/>
                </a:cubicBezTo>
                <a:lnTo>
                  <a:pt x="16681" y="1679"/>
                </a:lnTo>
                <a:lnTo>
                  <a:pt x="16681" y="1679"/>
                </a:lnTo>
                <a:cubicBezTo>
                  <a:pt x="15038" y="3155"/>
                  <a:pt x="13098" y="4251"/>
                  <a:pt x="10990" y="4882"/>
                </a:cubicBezTo>
                <a:cubicBezTo>
                  <a:pt x="11633" y="3334"/>
                  <a:pt x="11955" y="1679"/>
                  <a:pt x="119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55" name="Google Shape;1255;p25"/>
          <p:cNvSpPr/>
          <p:nvPr/>
        </p:nvSpPr>
        <p:spPr>
          <a:xfrm>
            <a:off x="4116492" y="1674846"/>
            <a:ext cx="933021" cy="604712"/>
          </a:xfrm>
          <a:custGeom>
            <a:avLst/>
            <a:gdLst/>
            <a:ahLst/>
            <a:cxnLst/>
            <a:rect l="l" t="t" r="r" b="b"/>
            <a:pathLst>
              <a:path w="24159" h="15658" extrusionOk="0">
                <a:moveTo>
                  <a:pt x="12073" y="0"/>
                </a:moveTo>
                <a:cubicBezTo>
                  <a:pt x="8501" y="0"/>
                  <a:pt x="5251" y="1489"/>
                  <a:pt x="2786" y="3941"/>
                </a:cubicBezTo>
                <a:cubicBezTo>
                  <a:pt x="977" y="6227"/>
                  <a:pt x="0" y="9073"/>
                  <a:pt x="12" y="11990"/>
                </a:cubicBezTo>
                <a:cubicBezTo>
                  <a:pt x="12" y="12419"/>
                  <a:pt x="36" y="12835"/>
                  <a:pt x="84" y="13252"/>
                </a:cubicBezTo>
                <a:cubicBezTo>
                  <a:pt x="108" y="13228"/>
                  <a:pt x="143" y="13204"/>
                  <a:pt x="167" y="13181"/>
                </a:cubicBezTo>
                <a:cubicBezTo>
                  <a:pt x="536" y="12788"/>
                  <a:pt x="762" y="12288"/>
                  <a:pt x="953" y="11788"/>
                </a:cubicBezTo>
                <a:cubicBezTo>
                  <a:pt x="1739" y="9823"/>
                  <a:pt x="2346" y="7787"/>
                  <a:pt x="2751" y="5727"/>
                </a:cubicBezTo>
                <a:cubicBezTo>
                  <a:pt x="2846" y="6608"/>
                  <a:pt x="2882" y="7501"/>
                  <a:pt x="2846" y="8394"/>
                </a:cubicBezTo>
                <a:cubicBezTo>
                  <a:pt x="6382" y="7180"/>
                  <a:pt x="9549" y="5084"/>
                  <a:pt x="12050" y="2310"/>
                </a:cubicBezTo>
                <a:lnTo>
                  <a:pt x="12050" y="2310"/>
                </a:lnTo>
                <a:cubicBezTo>
                  <a:pt x="12038" y="3989"/>
                  <a:pt x="11716" y="5644"/>
                  <a:pt x="11073" y="7192"/>
                </a:cubicBezTo>
                <a:cubicBezTo>
                  <a:pt x="13181" y="6561"/>
                  <a:pt x="15121" y="5465"/>
                  <a:pt x="16764" y="3989"/>
                </a:cubicBezTo>
                <a:lnTo>
                  <a:pt x="16764" y="3989"/>
                </a:lnTo>
                <a:lnTo>
                  <a:pt x="16062" y="6739"/>
                </a:lnTo>
                <a:cubicBezTo>
                  <a:pt x="17717" y="6597"/>
                  <a:pt x="19324" y="6108"/>
                  <a:pt x="20789" y="5323"/>
                </a:cubicBezTo>
                <a:lnTo>
                  <a:pt x="20789" y="5323"/>
                </a:lnTo>
                <a:cubicBezTo>
                  <a:pt x="20682" y="6335"/>
                  <a:pt x="20455" y="7335"/>
                  <a:pt x="20146" y="8299"/>
                </a:cubicBezTo>
                <a:cubicBezTo>
                  <a:pt x="20967" y="8251"/>
                  <a:pt x="21753" y="7978"/>
                  <a:pt x="22432" y="7501"/>
                </a:cubicBezTo>
                <a:lnTo>
                  <a:pt x="22432" y="7501"/>
                </a:lnTo>
                <a:cubicBezTo>
                  <a:pt x="22325" y="9597"/>
                  <a:pt x="22479" y="11692"/>
                  <a:pt x="22896" y="13740"/>
                </a:cubicBezTo>
                <a:cubicBezTo>
                  <a:pt x="23027" y="14407"/>
                  <a:pt x="23241" y="15109"/>
                  <a:pt x="23622" y="15657"/>
                </a:cubicBezTo>
                <a:cubicBezTo>
                  <a:pt x="23968" y="14467"/>
                  <a:pt x="24146" y="13228"/>
                  <a:pt x="24146" y="12002"/>
                </a:cubicBezTo>
                <a:cubicBezTo>
                  <a:pt x="24158" y="9073"/>
                  <a:pt x="23182" y="6239"/>
                  <a:pt x="21372" y="3941"/>
                </a:cubicBezTo>
                <a:cubicBezTo>
                  <a:pt x="18908" y="1489"/>
                  <a:pt x="15645" y="0"/>
                  <a:pt x="120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56" name="Google Shape;1256;p25"/>
          <p:cNvSpPr/>
          <p:nvPr/>
        </p:nvSpPr>
        <p:spPr>
          <a:xfrm>
            <a:off x="4132327" y="2011148"/>
            <a:ext cx="890770" cy="265242"/>
          </a:xfrm>
          <a:custGeom>
            <a:avLst/>
            <a:gdLst/>
            <a:ahLst/>
            <a:cxnLst/>
            <a:rect l="l" t="t" r="r" b="b"/>
            <a:pathLst>
              <a:path w="23065" h="6868" extrusionOk="0">
                <a:moveTo>
                  <a:pt x="20793" y="0"/>
                </a:moveTo>
                <a:cubicBezTo>
                  <a:pt x="20671" y="0"/>
                  <a:pt x="20548" y="14"/>
                  <a:pt x="20426" y="44"/>
                </a:cubicBezTo>
                <a:cubicBezTo>
                  <a:pt x="17819" y="686"/>
                  <a:pt x="15152" y="1044"/>
                  <a:pt x="12473" y="1091"/>
                </a:cubicBezTo>
                <a:cubicBezTo>
                  <a:pt x="12294" y="1091"/>
                  <a:pt x="12128" y="1175"/>
                  <a:pt x="12009" y="1306"/>
                </a:cubicBezTo>
                <a:cubicBezTo>
                  <a:pt x="11884" y="1454"/>
                  <a:pt x="11708" y="1529"/>
                  <a:pt x="11532" y="1529"/>
                </a:cubicBezTo>
                <a:cubicBezTo>
                  <a:pt x="11357" y="1529"/>
                  <a:pt x="11181" y="1454"/>
                  <a:pt x="11056" y="1306"/>
                </a:cubicBezTo>
                <a:cubicBezTo>
                  <a:pt x="10937" y="1175"/>
                  <a:pt x="10770" y="1091"/>
                  <a:pt x="10580" y="1091"/>
                </a:cubicBezTo>
                <a:cubicBezTo>
                  <a:pt x="7901" y="1044"/>
                  <a:pt x="5234" y="686"/>
                  <a:pt x="2638" y="44"/>
                </a:cubicBezTo>
                <a:cubicBezTo>
                  <a:pt x="2517" y="14"/>
                  <a:pt x="2395" y="0"/>
                  <a:pt x="2274" y="0"/>
                </a:cubicBezTo>
                <a:cubicBezTo>
                  <a:pt x="1108" y="0"/>
                  <a:pt x="0" y="1289"/>
                  <a:pt x="162" y="2734"/>
                </a:cubicBezTo>
                <a:cubicBezTo>
                  <a:pt x="329" y="4342"/>
                  <a:pt x="1364" y="6211"/>
                  <a:pt x="4472" y="6711"/>
                </a:cubicBezTo>
                <a:cubicBezTo>
                  <a:pt x="5152" y="6820"/>
                  <a:pt x="5761" y="6868"/>
                  <a:pt x="6306" y="6868"/>
                </a:cubicBezTo>
                <a:cubicBezTo>
                  <a:pt x="9530" y="6868"/>
                  <a:pt x="10518" y="5182"/>
                  <a:pt x="10782" y="4306"/>
                </a:cubicBezTo>
                <a:cubicBezTo>
                  <a:pt x="10866" y="3961"/>
                  <a:pt x="11163" y="3699"/>
                  <a:pt x="11520" y="3687"/>
                </a:cubicBezTo>
                <a:lnTo>
                  <a:pt x="11532" y="3687"/>
                </a:lnTo>
                <a:cubicBezTo>
                  <a:pt x="11890" y="3699"/>
                  <a:pt x="12199" y="3949"/>
                  <a:pt x="12282" y="4306"/>
                </a:cubicBezTo>
                <a:cubicBezTo>
                  <a:pt x="12537" y="5182"/>
                  <a:pt x="13523" y="6868"/>
                  <a:pt x="16747" y="6868"/>
                </a:cubicBezTo>
                <a:cubicBezTo>
                  <a:pt x="17292" y="6868"/>
                  <a:pt x="17901" y="6820"/>
                  <a:pt x="18581" y="6711"/>
                </a:cubicBezTo>
                <a:cubicBezTo>
                  <a:pt x="21688" y="6211"/>
                  <a:pt x="22724" y="4354"/>
                  <a:pt x="22903" y="2734"/>
                </a:cubicBezTo>
                <a:cubicBezTo>
                  <a:pt x="23065" y="1279"/>
                  <a:pt x="21958" y="0"/>
                  <a:pt x="207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57" name="Google Shape;1257;p25"/>
          <p:cNvSpPr/>
          <p:nvPr/>
        </p:nvSpPr>
        <p:spPr>
          <a:xfrm>
            <a:off x="4219568" y="2070739"/>
            <a:ext cx="285981" cy="138221"/>
          </a:xfrm>
          <a:custGeom>
            <a:avLst/>
            <a:gdLst/>
            <a:ahLst/>
            <a:cxnLst/>
            <a:rect l="l" t="t" r="r" b="b"/>
            <a:pathLst>
              <a:path w="7405" h="3579" extrusionOk="0">
                <a:moveTo>
                  <a:pt x="965" y="0"/>
                </a:moveTo>
                <a:cubicBezTo>
                  <a:pt x="444" y="0"/>
                  <a:pt x="1" y="434"/>
                  <a:pt x="22" y="977"/>
                </a:cubicBezTo>
                <a:cubicBezTo>
                  <a:pt x="58" y="1894"/>
                  <a:pt x="606" y="3108"/>
                  <a:pt x="3070" y="3489"/>
                </a:cubicBezTo>
                <a:cubicBezTo>
                  <a:pt x="3471" y="3551"/>
                  <a:pt x="3836" y="3579"/>
                  <a:pt x="4169" y="3579"/>
                </a:cubicBezTo>
                <a:cubicBezTo>
                  <a:pt x="5637" y="3579"/>
                  <a:pt x="6476" y="3038"/>
                  <a:pt x="6952" y="2465"/>
                </a:cubicBezTo>
                <a:cubicBezTo>
                  <a:pt x="7404" y="1918"/>
                  <a:pt x="7106" y="1072"/>
                  <a:pt x="6404" y="941"/>
                </a:cubicBezTo>
                <a:lnTo>
                  <a:pt x="1118" y="13"/>
                </a:lnTo>
                <a:cubicBezTo>
                  <a:pt x="1066" y="4"/>
                  <a:pt x="1015" y="0"/>
                  <a:pt x="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58" name="Google Shape;1258;p25"/>
          <p:cNvSpPr/>
          <p:nvPr/>
        </p:nvSpPr>
        <p:spPr>
          <a:xfrm>
            <a:off x="4645273" y="2070739"/>
            <a:ext cx="286445" cy="138221"/>
          </a:xfrm>
          <a:custGeom>
            <a:avLst/>
            <a:gdLst/>
            <a:ahLst/>
            <a:cxnLst/>
            <a:rect l="l" t="t" r="r" b="b"/>
            <a:pathLst>
              <a:path w="7417" h="3579" extrusionOk="0">
                <a:moveTo>
                  <a:pt x="6443" y="0"/>
                </a:moveTo>
                <a:cubicBezTo>
                  <a:pt x="6392" y="0"/>
                  <a:pt x="6340" y="4"/>
                  <a:pt x="6287" y="13"/>
                </a:cubicBezTo>
                <a:lnTo>
                  <a:pt x="1025" y="941"/>
                </a:lnTo>
                <a:cubicBezTo>
                  <a:pt x="310" y="1072"/>
                  <a:pt x="1" y="1918"/>
                  <a:pt x="465" y="2465"/>
                </a:cubicBezTo>
                <a:cubicBezTo>
                  <a:pt x="940" y="3038"/>
                  <a:pt x="1780" y="3579"/>
                  <a:pt x="3247" y="3579"/>
                </a:cubicBezTo>
                <a:cubicBezTo>
                  <a:pt x="3580" y="3579"/>
                  <a:pt x="3946" y="3551"/>
                  <a:pt x="4346" y="3489"/>
                </a:cubicBezTo>
                <a:cubicBezTo>
                  <a:pt x="6811" y="3108"/>
                  <a:pt x="7359" y="1894"/>
                  <a:pt x="7394" y="977"/>
                </a:cubicBezTo>
                <a:cubicBezTo>
                  <a:pt x="7416" y="434"/>
                  <a:pt x="6972" y="0"/>
                  <a:pt x="64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59" name="Google Shape;1259;p25"/>
          <p:cNvSpPr/>
          <p:nvPr/>
        </p:nvSpPr>
        <p:spPr>
          <a:xfrm>
            <a:off x="4374433" y="2572413"/>
            <a:ext cx="420804" cy="124009"/>
          </a:xfrm>
          <a:custGeom>
            <a:avLst/>
            <a:gdLst/>
            <a:ahLst/>
            <a:cxnLst/>
            <a:rect l="l" t="t" r="r" b="b"/>
            <a:pathLst>
              <a:path w="10896" h="3211" extrusionOk="0">
                <a:moveTo>
                  <a:pt x="10895" y="0"/>
                </a:moveTo>
                <a:cubicBezTo>
                  <a:pt x="9182" y="932"/>
                  <a:pt x="7289" y="1397"/>
                  <a:pt x="5397" y="1397"/>
                </a:cubicBezTo>
                <a:cubicBezTo>
                  <a:pt x="3542" y="1397"/>
                  <a:pt x="1687" y="950"/>
                  <a:pt x="1" y="60"/>
                </a:cubicBezTo>
                <a:lnTo>
                  <a:pt x="1" y="1917"/>
                </a:lnTo>
                <a:cubicBezTo>
                  <a:pt x="1239" y="2569"/>
                  <a:pt x="3008" y="3210"/>
                  <a:pt x="5160" y="3210"/>
                </a:cubicBezTo>
                <a:cubicBezTo>
                  <a:pt x="6858" y="3210"/>
                  <a:pt x="8794" y="2811"/>
                  <a:pt x="10895" y="1703"/>
                </a:cubicBezTo>
                <a:lnTo>
                  <a:pt x="108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60" name="Google Shape;1260;p25"/>
          <p:cNvSpPr/>
          <p:nvPr/>
        </p:nvSpPr>
        <p:spPr>
          <a:xfrm>
            <a:off x="4374433" y="2638144"/>
            <a:ext cx="420804" cy="233999"/>
          </a:xfrm>
          <a:custGeom>
            <a:avLst/>
            <a:gdLst/>
            <a:ahLst/>
            <a:cxnLst/>
            <a:rect l="l" t="t" r="r" b="b"/>
            <a:pathLst>
              <a:path w="10896" h="6059" extrusionOk="0">
                <a:moveTo>
                  <a:pt x="10895" y="1"/>
                </a:moveTo>
                <a:cubicBezTo>
                  <a:pt x="8794" y="1109"/>
                  <a:pt x="6858" y="1508"/>
                  <a:pt x="5160" y="1508"/>
                </a:cubicBezTo>
                <a:cubicBezTo>
                  <a:pt x="3008" y="1508"/>
                  <a:pt x="1239" y="867"/>
                  <a:pt x="1" y="215"/>
                </a:cubicBezTo>
                <a:lnTo>
                  <a:pt x="1" y="4859"/>
                </a:lnTo>
                <a:cubicBezTo>
                  <a:pt x="1708" y="5659"/>
                  <a:pt x="3550" y="6058"/>
                  <a:pt x="5391" y="6058"/>
                </a:cubicBezTo>
                <a:cubicBezTo>
                  <a:pt x="7273" y="6058"/>
                  <a:pt x="9156" y="5642"/>
                  <a:pt x="10895" y="4811"/>
                </a:cubicBezTo>
                <a:lnTo>
                  <a:pt x="108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61" name="Google Shape;1261;p25"/>
          <p:cNvSpPr/>
          <p:nvPr/>
        </p:nvSpPr>
        <p:spPr>
          <a:xfrm>
            <a:off x="3651164" y="3429970"/>
            <a:ext cx="1840668" cy="83728"/>
          </a:xfrm>
          <a:custGeom>
            <a:avLst/>
            <a:gdLst/>
            <a:ahLst/>
            <a:cxnLst/>
            <a:rect l="l" t="t" r="r" b="b"/>
            <a:pathLst>
              <a:path w="47661" h="2168" extrusionOk="0">
                <a:moveTo>
                  <a:pt x="1548" y="1"/>
                </a:moveTo>
                <a:lnTo>
                  <a:pt x="0" y="2108"/>
                </a:lnTo>
                <a:lnTo>
                  <a:pt x="47661" y="2167"/>
                </a:lnTo>
                <a:lnTo>
                  <a:pt x="46054" y="108"/>
                </a:lnTo>
                <a:lnTo>
                  <a:pt x="15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62" name="Google Shape;1262;p25"/>
          <p:cNvSpPr/>
          <p:nvPr/>
        </p:nvSpPr>
        <p:spPr>
          <a:xfrm>
            <a:off x="3651164" y="3511342"/>
            <a:ext cx="1840668" cy="730690"/>
          </a:xfrm>
          <a:custGeom>
            <a:avLst/>
            <a:gdLst/>
            <a:ahLst/>
            <a:cxnLst/>
            <a:rect l="l" t="t" r="r" b="b"/>
            <a:pathLst>
              <a:path w="47661" h="18920" extrusionOk="0">
                <a:moveTo>
                  <a:pt x="0" y="1"/>
                </a:moveTo>
                <a:lnTo>
                  <a:pt x="6299" y="18920"/>
                </a:lnTo>
                <a:lnTo>
                  <a:pt x="42113" y="18920"/>
                </a:lnTo>
                <a:lnTo>
                  <a:pt x="47661" y="60"/>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63" name="Google Shape;1263;p25"/>
          <p:cNvSpPr/>
          <p:nvPr/>
        </p:nvSpPr>
        <p:spPr>
          <a:xfrm>
            <a:off x="4385015" y="3742637"/>
            <a:ext cx="398249" cy="268139"/>
          </a:xfrm>
          <a:custGeom>
            <a:avLst/>
            <a:gdLst/>
            <a:ahLst/>
            <a:cxnLst/>
            <a:rect l="l" t="t" r="r" b="b"/>
            <a:pathLst>
              <a:path w="10312" h="6943" extrusionOk="0">
                <a:moveTo>
                  <a:pt x="5156" y="1"/>
                </a:moveTo>
                <a:cubicBezTo>
                  <a:pt x="2310" y="1"/>
                  <a:pt x="1" y="1549"/>
                  <a:pt x="1" y="3465"/>
                </a:cubicBezTo>
                <a:cubicBezTo>
                  <a:pt x="1" y="5382"/>
                  <a:pt x="2310" y="6942"/>
                  <a:pt x="5156" y="6942"/>
                </a:cubicBezTo>
                <a:cubicBezTo>
                  <a:pt x="8002" y="6942"/>
                  <a:pt x="10311" y="5382"/>
                  <a:pt x="10311" y="3465"/>
                </a:cubicBezTo>
                <a:cubicBezTo>
                  <a:pt x="10311" y="1549"/>
                  <a:pt x="8002" y="1"/>
                  <a:pt x="51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64" name="Google Shape;1264;p25"/>
          <p:cNvSpPr/>
          <p:nvPr/>
        </p:nvSpPr>
        <p:spPr>
          <a:xfrm>
            <a:off x="4428230" y="2424807"/>
            <a:ext cx="295713" cy="16259"/>
          </a:xfrm>
          <a:custGeom>
            <a:avLst/>
            <a:gdLst/>
            <a:ahLst/>
            <a:cxnLst/>
            <a:rect l="l" t="t" r="r" b="b"/>
            <a:pathLst>
              <a:path w="7657" h="421" extrusionOk="0">
                <a:moveTo>
                  <a:pt x="2906" y="1"/>
                </a:moveTo>
                <a:cubicBezTo>
                  <a:pt x="2596" y="1"/>
                  <a:pt x="2287" y="24"/>
                  <a:pt x="1977" y="24"/>
                </a:cubicBezTo>
                <a:cubicBezTo>
                  <a:pt x="1358" y="36"/>
                  <a:pt x="739" y="72"/>
                  <a:pt x="120" y="120"/>
                </a:cubicBezTo>
                <a:cubicBezTo>
                  <a:pt x="1" y="120"/>
                  <a:pt x="1" y="298"/>
                  <a:pt x="120" y="298"/>
                </a:cubicBezTo>
                <a:cubicBezTo>
                  <a:pt x="739" y="358"/>
                  <a:pt x="1358" y="382"/>
                  <a:pt x="1977" y="405"/>
                </a:cubicBezTo>
                <a:cubicBezTo>
                  <a:pt x="2225" y="405"/>
                  <a:pt x="2473" y="421"/>
                  <a:pt x="2720" y="421"/>
                </a:cubicBezTo>
                <a:cubicBezTo>
                  <a:pt x="2782" y="421"/>
                  <a:pt x="2844" y="420"/>
                  <a:pt x="2906" y="417"/>
                </a:cubicBezTo>
                <a:cubicBezTo>
                  <a:pt x="3216" y="405"/>
                  <a:pt x="3525" y="370"/>
                  <a:pt x="3835" y="358"/>
                </a:cubicBezTo>
                <a:lnTo>
                  <a:pt x="4299" y="358"/>
                </a:lnTo>
                <a:lnTo>
                  <a:pt x="4751" y="405"/>
                </a:lnTo>
                <a:cubicBezTo>
                  <a:pt x="4803" y="409"/>
                  <a:pt x="4856" y="411"/>
                  <a:pt x="4909" y="411"/>
                </a:cubicBezTo>
                <a:cubicBezTo>
                  <a:pt x="5015" y="411"/>
                  <a:pt x="5121" y="405"/>
                  <a:pt x="5216" y="405"/>
                </a:cubicBezTo>
                <a:lnTo>
                  <a:pt x="5680" y="393"/>
                </a:lnTo>
                <a:cubicBezTo>
                  <a:pt x="6299" y="370"/>
                  <a:pt x="6918" y="346"/>
                  <a:pt x="7538" y="298"/>
                </a:cubicBezTo>
                <a:cubicBezTo>
                  <a:pt x="7657" y="298"/>
                  <a:pt x="7657" y="120"/>
                  <a:pt x="7538" y="120"/>
                </a:cubicBezTo>
                <a:cubicBezTo>
                  <a:pt x="6918" y="72"/>
                  <a:pt x="6299" y="48"/>
                  <a:pt x="5680" y="24"/>
                </a:cubicBezTo>
                <a:lnTo>
                  <a:pt x="5216" y="12"/>
                </a:lnTo>
                <a:lnTo>
                  <a:pt x="4751" y="12"/>
                </a:lnTo>
                <a:lnTo>
                  <a:pt x="4299" y="60"/>
                </a:lnTo>
                <a:lnTo>
                  <a:pt x="3835" y="60"/>
                </a:lnTo>
                <a:cubicBezTo>
                  <a:pt x="3525" y="48"/>
                  <a:pt x="3216" y="12"/>
                  <a:pt x="29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65" name="Google Shape;1265;p25"/>
          <p:cNvSpPr/>
          <p:nvPr/>
        </p:nvSpPr>
        <p:spPr>
          <a:xfrm>
            <a:off x="4499484" y="2478180"/>
            <a:ext cx="154943" cy="27575"/>
          </a:xfrm>
          <a:custGeom>
            <a:avLst/>
            <a:gdLst/>
            <a:ahLst/>
            <a:cxnLst/>
            <a:rect l="l" t="t" r="r" b="b"/>
            <a:pathLst>
              <a:path w="4012" h="714" extrusionOk="0">
                <a:moveTo>
                  <a:pt x="121" y="0"/>
                </a:moveTo>
                <a:cubicBezTo>
                  <a:pt x="55" y="0"/>
                  <a:pt x="0" y="78"/>
                  <a:pt x="37" y="143"/>
                </a:cubicBezTo>
                <a:cubicBezTo>
                  <a:pt x="156" y="285"/>
                  <a:pt x="311" y="404"/>
                  <a:pt x="489" y="464"/>
                </a:cubicBezTo>
                <a:cubicBezTo>
                  <a:pt x="656" y="535"/>
                  <a:pt x="823" y="583"/>
                  <a:pt x="990" y="619"/>
                </a:cubicBezTo>
                <a:cubicBezTo>
                  <a:pt x="1323" y="690"/>
                  <a:pt x="1668" y="714"/>
                  <a:pt x="2013" y="714"/>
                </a:cubicBezTo>
                <a:cubicBezTo>
                  <a:pt x="2347" y="714"/>
                  <a:pt x="2692" y="666"/>
                  <a:pt x="3026" y="607"/>
                </a:cubicBezTo>
                <a:cubicBezTo>
                  <a:pt x="3192" y="559"/>
                  <a:pt x="3359" y="512"/>
                  <a:pt x="3526" y="452"/>
                </a:cubicBezTo>
                <a:cubicBezTo>
                  <a:pt x="3692" y="393"/>
                  <a:pt x="3847" y="285"/>
                  <a:pt x="3966" y="143"/>
                </a:cubicBezTo>
                <a:cubicBezTo>
                  <a:pt x="4012" y="78"/>
                  <a:pt x="3959" y="0"/>
                  <a:pt x="3900" y="0"/>
                </a:cubicBezTo>
                <a:cubicBezTo>
                  <a:pt x="3882" y="0"/>
                  <a:pt x="3863" y="7"/>
                  <a:pt x="3847" y="23"/>
                </a:cubicBezTo>
                <a:cubicBezTo>
                  <a:pt x="3728" y="119"/>
                  <a:pt x="3585" y="178"/>
                  <a:pt x="3442" y="214"/>
                </a:cubicBezTo>
                <a:cubicBezTo>
                  <a:pt x="3287" y="262"/>
                  <a:pt x="3133" y="297"/>
                  <a:pt x="2978" y="321"/>
                </a:cubicBezTo>
                <a:cubicBezTo>
                  <a:pt x="2656" y="369"/>
                  <a:pt x="2335" y="393"/>
                  <a:pt x="2013" y="393"/>
                </a:cubicBezTo>
                <a:cubicBezTo>
                  <a:pt x="1692" y="393"/>
                  <a:pt x="1359" y="369"/>
                  <a:pt x="1049" y="333"/>
                </a:cubicBezTo>
                <a:cubicBezTo>
                  <a:pt x="882" y="309"/>
                  <a:pt x="728" y="273"/>
                  <a:pt x="585" y="226"/>
                </a:cubicBezTo>
                <a:cubicBezTo>
                  <a:pt x="442" y="190"/>
                  <a:pt x="299" y="119"/>
                  <a:pt x="192" y="23"/>
                </a:cubicBezTo>
                <a:lnTo>
                  <a:pt x="180" y="23"/>
                </a:lnTo>
                <a:cubicBezTo>
                  <a:pt x="161" y="7"/>
                  <a:pt x="140" y="0"/>
                  <a:pt x="1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66" name="Google Shape;1266;p25"/>
          <p:cNvSpPr/>
          <p:nvPr/>
        </p:nvSpPr>
        <p:spPr>
          <a:xfrm>
            <a:off x="4483418" y="2288710"/>
            <a:ext cx="180742" cy="50592"/>
          </a:xfrm>
          <a:custGeom>
            <a:avLst/>
            <a:gdLst/>
            <a:ahLst/>
            <a:cxnLst/>
            <a:rect l="l" t="t" r="r" b="b"/>
            <a:pathLst>
              <a:path w="4680" h="1310" extrusionOk="0">
                <a:moveTo>
                  <a:pt x="715" y="0"/>
                </a:moveTo>
                <a:cubicBezTo>
                  <a:pt x="620" y="12"/>
                  <a:pt x="524" y="12"/>
                  <a:pt x="429" y="12"/>
                </a:cubicBezTo>
                <a:lnTo>
                  <a:pt x="286" y="12"/>
                </a:lnTo>
                <a:cubicBezTo>
                  <a:pt x="191" y="12"/>
                  <a:pt x="120" y="48"/>
                  <a:pt x="60" y="107"/>
                </a:cubicBezTo>
                <a:cubicBezTo>
                  <a:pt x="36" y="143"/>
                  <a:pt x="24" y="167"/>
                  <a:pt x="13" y="203"/>
                </a:cubicBezTo>
                <a:cubicBezTo>
                  <a:pt x="1" y="238"/>
                  <a:pt x="1" y="274"/>
                  <a:pt x="13" y="310"/>
                </a:cubicBezTo>
                <a:cubicBezTo>
                  <a:pt x="24" y="381"/>
                  <a:pt x="60" y="453"/>
                  <a:pt x="120" y="500"/>
                </a:cubicBezTo>
                <a:cubicBezTo>
                  <a:pt x="370" y="774"/>
                  <a:pt x="691" y="977"/>
                  <a:pt x="1048" y="1096"/>
                </a:cubicBezTo>
                <a:cubicBezTo>
                  <a:pt x="1453" y="1239"/>
                  <a:pt x="1882" y="1310"/>
                  <a:pt x="2310" y="1310"/>
                </a:cubicBezTo>
                <a:cubicBezTo>
                  <a:pt x="2739" y="1310"/>
                  <a:pt x="3156" y="1239"/>
                  <a:pt x="3561" y="1096"/>
                </a:cubicBezTo>
                <a:cubicBezTo>
                  <a:pt x="3763" y="1012"/>
                  <a:pt x="3953" y="917"/>
                  <a:pt x="4132" y="810"/>
                </a:cubicBezTo>
                <a:cubicBezTo>
                  <a:pt x="4227" y="750"/>
                  <a:pt x="4311" y="703"/>
                  <a:pt x="4394" y="631"/>
                </a:cubicBezTo>
                <a:cubicBezTo>
                  <a:pt x="4537" y="524"/>
                  <a:pt x="4680" y="405"/>
                  <a:pt x="4656" y="215"/>
                </a:cubicBezTo>
                <a:cubicBezTo>
                  <a:pt x="4641" y="34"/>
                  <a:pt x="4417" y="1"/>
                  <a:pt x="4209" y="1"/>
                </a:cubicBezTo>
                <a:cubicBezTo>
                  <a:pt x="4088" y="1"/>
                  <a:pt x="3972" y="12"/>
                  <a:pt x="3906" y="12"/>
                </a:cubicBezTo>
                <a:lnTo>
                  <a:pt x="2310" y="12"/>
                </a:lnTo>
                <a:lnTo>
                  <a:pt x="1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67" name="Google Shape;1267;p25"/>
          <p:cNvSpPr/>
          <p:nvPr/>
        </p:nvSpPr>
        <p:spPr>
          <a:xfrm>
            <a:off x="4983233" y="2204094"/>
            <a:ext cx="138453" cy="273043"/>
          </a:xfrm>
          <a:custGeom>
            <a:avLst/>
            <a:gdLst/>
            <a:ahLst/>
            <a:cxnLst/>
            <a:rect l="l" t="t" r="r" b="b"/>
            <a:pathLst>
              <a:path w="3585" h="7070" extrusionOk="0">
                <a:moveTo>
                  <a:pt x="3501" y="1"/>
                </a:moveTo>
                <a:cubicBezTo>
                  <a:pt x="2727" y="227"/>
                  <a:pt x="1882" y="882"/>
                  <a:pt x="1215" y="1822"/>
                </a:cubicBezTo>
                <a:cubicBezTo>
                  <a:pt x="953" y="2763"/>
                  <a:pt x="584" y="3668"/>
                  <a:pt x="120" y="4537"/>
                </a:cubicBezTo>
                <a:cubicBezTo>
                  <a:pt x="1" y="5596"/>
                  <a:pt x="275" y="6489"/>
                  <a:pt x="929" y="6870"/>
                </a:cubicBezTo>
                <a:cubicBezTo>
                  <a:pt x="1160" y="7006"/>
                  <a:pt x="1415" y="7069"/>
                  <a:pt x="1686" y="7069"/>
                </a:cubicBezTo>
                <a:cubicBezTo>
                  <a:pt x="2060" y="7069"/>
                  <a:pt x="2463" y="6948"/>
                  <a:pt x="2870" y="6728"/>
                </a:cubicBezTo>
                <a:cubicBezTo>
                  <a:pt x="3001" y="6275"/>
                  <a:pt x="3120" y="5823"/>
                  <a:pt x="3215" y="5358"/>
                </a:cubicBezTo>
                <a:lnTo>
                  <a:pt x="3215" y="5358"/>
                </a:lnTo>
                <a:cubicBezTo>
                  <a:pt x="2939" y="5543"/>
                  <a:pt x="2638" y="5643"/>
                  <a:pt x="2354" y="5643"/>
                </a:cubicBezTo>
                <a:cubicBezTo>
                  <a:pt x="2197" y="5643"/>
                  <a:pt x="2045" y="5612"/>
                  <a:pt x="1906" y="5549"/>
                </a:cubicBezTo>
                <a:cubicBezTo>
                  <a:pt x="1144" y="5192"/>
                  <a:pt x="953" y="4001"/>
                  <a:pt x="1477" y="2894"/>
                </a:cubicBezTo>
                <a:cubicBezTo>
                  <a:pt x="1897" y="2002"/>
                  <a:pt x="2650" y="1434"/>
                  <a:pt x="3319" y="1434"/>
                </a:cubicBezTo>
                <a:cubicBezTo>
                  <a:pt x="3410" y="1434"/>
                  <a:pt x="3498" y="1444"/>
                  <a:pt x="3584" y="1465"/>
                </a:cubicBezTo>
                <a:cubicBezTo>
                  <a:pt x="3584" y="977"/>
                  <a:pt x="3549" y="489"/>
                  <a:pt x="3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68" name="Google Shape;1268;p25"/>
          <p:cNvSpPr/>
          <p:nvPr/>
        </p:nvSpPr>
        <p:spPr>
          <a:xfrm>
            <a:off x="5020038" y="2259436"/>
            <a:ext cx="102111" cy="162590"/>
          </a:xfrm>
          <a:custGeom>
            <a:avLst/>
            <a:gdLst/>
            <a:ahLst/>
            <a:cxnLst/>
            <a:rect l="l" t="t" r="r" b="b"/>
            <a:pathLst>
              <a:path w="2644" h="4210" extrusionOk="0">
                <a:moveTo>
                  <a:pt x="2375" y="1"/>
                </a:moveTo>
                <a:cubicBezTo>
                  <a:pt x="1697" y="1"/>
                  <a:pt x="944" y="569"/>
                  <a:pt x="524" y="1461"/>
                </a:cubicBezTo>
                <a:cubicBezTo>
                  <a:pt x="0" y="2568"/>
                  <a:pt x="191" y="3759"/>
                  <a:pt x="953" y="4116"/>
                </a:cubicBezTo>
                <a:cubicBezTo>
                  <a:pt x="1092" y="4179"/>
                  <a:pt x="1244" y="4210"/>
                  <a:pt x="1401" y="4210"/>
                </a:cubicBezTo>
                <a:cubicBezTo>
                  <a:pt x="1686" y="4210"/>
                  <a:pt x="1990" y="4110"/>
                  <a:pt x="2274" y="3925"/>
                </a:cubicBezTo>
                <a:cubicBezTo>
                  <a:pt x="2524" y="2759"/>
                  <a:pt x="2643" y="1556"/>
                  <a:pt x="2643" y="365"/>
                </a:cubicBezTo>
                <a:cubicBezTo>
                  <a:pt x="2643" y="258"/>
                  <a:pt x="2643" y="139"/>
                  <a:pt x="2643" y="32"/>
                </a:cubicBezTo>
                <a:cubicBezTo>
                  <a:pt x="2556" y="11"/>
                  <a:pt x="2466" y="1"/>
                  <a:pt x="23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69" name="Google Shape;1269;p25"/>
          <p:cNvSpPr/>
          <p:nvPr/>
        </p:nvSpPr>
        <p:spPr>
          <a:xfrm>
            <a:off x="4043849" y="2202240"/>
            <a:ext cx="144400" cy="274974"/>
          </a:xfrm>
          <a:custGeom>
            <a:avLst/>
            <a:gdLst/>
            <a:ahLst/>
            <a:cxnLst/>
            <a:rect l="l" t="t" r="r" b="b"/>
            <a:pathLst>
              <a:path w="3739" h="7120" extrusionOk="0">
                <a:moveTo>
                  <a:pt x="95" y="1"/>
                </a:moveTo>
                <a:cubicBezTo>
                  <a:pt x="36" y="501"/>
                  <a:pt x="12" y="1013"/>
                  <a:pt x="0" y="1525"/>
                </a:cubicBezTo>
                <a:cubicBezTo>
                  <a:pt x="97" y="1498"/>
                  <a:pt x="196" y="1486"/>
                  <a:pt x="298" y="1486"/>
                </a:cubicBezTo>
                <a:cubicBezTo>
                  <a:pt x="971" y="1486"/>
                  <a:pt x="1718" y="2052"/>
                  <a:pt x="2131" y="2942"/>
                </a:cubicBezTo>
                <a:cubicBezTo>
                  <a:pt x="2655" y="4049"/>
                  <a:pt x="2465" y="5240"/>
                  <a:pt x="1715" y="5597"/>
                </a:cubicBezTo>
                <a:cubicBezTo>
                  <a:pt x="1568" y="5664"/>
                  <a:pt x="1415" y="5695"/>
                  <a:pt x="1257" y="5695"/>
                </a:cubicBezTo>
                <a:cubicBezTo>
                  <a:pt x="966" y="5695"/>
                  <a:pt x="663" y="5587"/>
                  <a:pt x="369" y="5394"/>
                </a:cubicBezTo>
                <a:lnTo>
                  <a:pt x="369" y="5394"/>
                </a:lnTo>
                <a:cubicBezTo>
                  <a:pt x="465" y="5811"/>
                  <a:pt x="560" y="6216"/>
                  <a:pt x="679" y="6621"/>
                </a:cubicBezTo>
                <a:cubicBezTo>
                  <a:pt x="1174" y="6943"/>
                  <a:pt x="1678" y="7119"/>
                  <a:pt x="2135" y="7119"/>
                </a:cubicBezTo>
                <a:cubicBezTo>
                  <a:pt x="2404" y="7119"/>
                  <a:pt x="2657" y="7058"/>
                  <a:pt x="2882" y="6930"/>
                </a:cubicBezTo>
                <a:cubicBezTo>
                  <a:pt x="3453" y="6597"/>
                  <a:pt x="3739" y="5883"/>
                  <a:pt x="3727" y="5013"/>
                </a:cubicBezTo>
                <a:cubicBezTo>
                  <a:pt x="3060" y="3906"/>
                  <a:pt x="2560" y="2704"/>
                  <a:pt x="2262" y="1442"/>
                </a:cubicBezTo>
                <a:cubicBezTo>
                  <a:pt x="1596" y="656"/>
                  <a:pt x="810" y="144"/>
                  <a:pt x="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70" name="Google Shape;1270;p25"/>
          <p:cNvSpPr/>
          <p:nvPr/>
        </p:nvSpPr>
        <p:spPr>
          <a:xfrm>
            <a:off x="4043385" y="2259282"/>
            <a:ext cx="103038" cy="162938"/>
          </a:xfrm>
          <a:custGeom>
            <a:avLst/>
            <a:gdLst/>
            <a:ahLst/>
            <a:cxnLst/>
            <a:rect l="l" t="t" r="r" b="b"/>
            <a:pathLst>
              <a:path w="2668" h="4219" extrusionOk="0">
                <a:moveTo>
                  <a:pt x="296" y="1"/>
                </a:moveTo>
                <a:cubicBezTo>
                  <a:pt x="199" y="1"/>
                  <a:pt x="104" y="12"/>
                  <a:pt x="12" y="36"/>
                </a:cubicBezTo>
                <a:cubicBezTo>
                  <a:pt x="12" y="155"/>
                  <a:pt x="12" y="262"/>
                  <a:pt x="12" y="369"/>
                </a:cubicBezTo>
                <a:cubicBezTo>
                  <a:pt x="0" y="1560"/>
                  <a:pt x="131" y="2751"/>
                  <a:pt x="381" y="3917"/>
                </a:cubicBezTo>
                <a:cubicBezTo>
                  <a:pt x="667" y="4110"/>
                  <a:pt x="973" y="4218"/>
                  <a:pt x="1266" y="4218"/>
                </a:cubicBezTo>
                <a:cubicBezTo>
                  <a:pt x="1425" y="4218"/>
                  <a:pt x="1580" y="4187"/>
                  <a:pt x="1727" y="4120"/>
                </a:cubicBezTo>
                <a:cubicBezTo>
                  <a:pt x="2477" y="3763"/>
                  <a:pt x="2667" y="2572"/>
                  <a:pt x="2143" y="1465"/>
                </a:cubicBezTo>
                <a:cubicBezTo>
                  <a:pt x="1727" y="569"/>
                  <a:pt x="972" y="1"/>
                  <a:pt x="2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71" name="Google Shape;1271;p25"/>
          <p:cNvSpPr/>
          <p:nvPr/>
        </p:nvSpPr>
        <p:spPr>
          <a:xfrm>
            <a:off x="4792877" y="2874498"/>
            <a:ext cx="59359" cy="59359"/>
          </a:xfrm>
          <a:custGeom>
            <a:avLst/>
            <a:gdLst/>
            <a:ahLst/>
            <a:cxnLst/>
            <a:rect l="l" t="t" r="r" b="b"/>
            <a:pathLst>
              <a:path w="1537" h="1537" extrusionOk="0">
                <a:moveTo>
                  <a:pt x="763" y="1"/>
                </a:moveTo>
                <a:cubicBezTo>
                  <a:pt x="346" y="1"/>
                  <a:pt x="1" y="346"/>
                  <a:pt x="1" y="775"/>
                </a:cubicBezTo>
                <a:cubicBezTo>
                  <a:pt x="1" y="1203"/>
                  <a:pt x="346" y="1537"/>
                  <a:pt x="763" y="1537"/>
                </a:cubicBezTo>
                <a:cubicBezTo>
                  <a:pt x="1191" y="1537"/>
                  <a:pt x="1536" y="1203"/>
                  <a:pt x="1536" y="775"/>
                </a:cubicBezTo>
                <a:cubicBezTo>
                  <a:pt x="1536" y="346"/>
                  <a:pt x="1191" y="1"/>
                  <a:pt x="763" y="1"/>
                </a:cubicBezTo>
                <a:close/>
              </a:path>
            </a:pathLst>
          </a:custGeom>
          <a:solidFill>
            <a:srgbClr val="3A24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72" name="Google Shape;1272;p25"/>
          <p:cNvSpPr/>
          <p:nvPr/>
        </p:nvSpPr>
        <p:spPr>
          <a:xfrm>
            <a:off x="4328476" y="2874498"/>
            <a:ext cx="59359" cy="59359"/>
          </a:xfrm>
          <a:custGeom>
            <a:avLst/>
            <a:gdLst/>
            <a:ahLst/>
            <a:cxnLst/>
            <a:rect l="l" t="t" r="r" b="b"/>
            <a:pathLst>
              <a:path w="1537" h="1537" extrusionOk="0">
                <a:moveTo>
                  <a:pt x="774" y="1"/>
                </a:moveTo>
                <a:cubicBezTo>
                  <a:pt x="345" y="1"/>
                  <a:pt x="0" y="346"/>
                  <a:pt x="0" y="775"/>
                </a:cubicBezTo>
                <a:cubicBezTo>
                  <a:pt x="0" y="1203"/>
                  <a:pt x="345" y="1537"/>
                  <a:pt x="774" y="1537"/>
                </a:cubicBezTo>
                <a:cubicBezTo>
                  <a:pt x="1191" y="1537"/>
                  <a:pt x="1536" y="1203"/>
                  <a:pt x="1536" y="775"/>
                </a:cubicBezTo>
                <a:cubicBezTo>
                  <a:pt x="1536" y="346"/>
                  <a:pt x="1191" y="1"/>
                  <a:pt x="774" y="1"/>
                </a:cubicBezTo>
                <a:close/>
              </a:path>
            </a:pathLst>
          </a:custGeom>
          <a:solidFill>
            <a:srgbClr val="3A24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73" name="Google Shape;1273;p25"/>
          <p:cNvSpPr/>
          <p:nvPr/>
        </p:nvSpPr>
        <p:spPr>
          <a:xfrm>
            <a:off x="4822305" y="2904390"/>
            <a:ext cx="39" cy="381681"/>
          </a:xfrm>
          <a:custGeom>
            <a:avLst/>
            <a:gdLst/>
            <a:ahLst/>
            <a:cxnLst/>
            <a:rect l="l" t="t" r="r" b="b"/>
            <a:pathLst>
              <a:path w="1" h="9883" extrusionOk="0">
                <a:moveTo>
                  <a:pt x="1" y="1"/>
                </a:moveTo>
                <a:lnTo>
                  <a:pt x="1" y="9883"/>
                </a:lnTo>
              </a:path>
            </a:pathLst>
          </a:custGeom>
          <a:solidFill>
            <a:srgbClr val="2517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74" name="Google Shape;1274;p25"/>
          <p:cNvSpPr/>
          <p:nvPr/>
        </p:nvSpPr>
        <p:spPr>
          <a:xfrm>
            <a:off x="4822305" y="2904390"/>
            <a:ext cx="39" cy="381681"/>
          </a:xfrm>
          <a:custGeom>
            <a:avLst/>
            <a:gdLst/>
            <a:ahLst/>
            <a:cxnLst/>
            <a:rect l="l" t="t" r="r" b="b"/>
            <a:pathLst>
              <a:path w="1" h="9883" fill="none" extrusionOk="0">
                <a:moveTo>
                  <a:pt x="1" y="1"/>
                </a:moveTo>
                <a:lnTo>
                  <a:pt x="1" y="9883"/>
                </a:lnTo>
              </a:path>
            </a:pathLst>
          </a:custGeom>
          <a:noFill/>
          <a:ln w="7150" cap="rnd" cmpd="sng">
            <a:solidFill>
              <a:srgbClr val="C3AE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75" name="Google Shape;1275;p25"/>
          <p:cNvSpPr/>
          <p:nvPr/>
        </p:nvSpPr>
        <p:spPr>
          <a:xfrm>
            <a:off x="4358367" y="2904390"/>
            <a:ext cx="39" cy="381681"/>
          </a:xfrm>
          <a:custGeom>
            <a:avLst/>
            <a:gdLst/>
            <a:ahLst/>
            <a:cxnLst/>
            <a:rect l="l" t="t" r="r" b="b"/>
            <a:pathLst>
              <a:path w="1" h="9883" extrusionOk="0">
                <a:moveTo>
                  <a:pt x="0" y="1"/>
                </a:moveTo>
                <a:lnTo>
                  <a:pt x="0" y="9883"/>
                </a:lnTo>
              </a:path>
            </a:pathLst>
          </a:custGeom>
          <a:solidFill>
            <a:srgbClr val="2517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76" name="Google Shape;1276;p25"/>
          <p:cNvSpPr/>
          <p:nvPr/>
        </p:nvSpPr>
        <p:spPr>
          <a:xfrm>
            <a:off x="4358367" y="2904390"/>
            <a:ext cx="39" cy="381681"/>
          </a:xfrm>
          <a:custGeom>
            <a:avLst/>
            <a:gdLst/>
            <a:ahLst/>
            <a:cxnLst/>
            <a:rect l="l" t="t" r="r" b="b"/>
            <a:pathLst>
              <a:path w="1" h="9883" fill="none" extrusionOk="0">
                <a:moveTo>
                  <a:pt x="0" y="1"/>
                </a:moveTo>
                <a:lnTo>
                  <a:pt x="0" y="9883"/>
                </a:lnTo>
              </a:path>
            </a:pathLst>
          </a:custGeom>
          <a:noFill/>
          <a:ln w="7150" cap="rnd" cmpd="sng">
            <a:solidFill>
              <a:srgbClr val="C3AE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77" name="Google Shape;1277;p25"/>
          <p:cNvSpPr/>
          <p:nvPr/>
        </p:nvSpPr>
        <p:spPr>
          <a:xfrm>
            <a:off x="4796082" y="3277305"/>
            <a:ext cx="52948" cy="80059"/>
          </a:xfrm>
          <a:custGeom>
            <a:avLst/>
            <a:gdLst/>
            <a:ahLst/>
            <a:cxnLst/>
            <a:rect l="l" t="t" r="r" b="b"/>
            <a:pathLst>
              <a:path w="1371" h="2073" extrusionOk="0">
                <a:moveTo>
                  <a:pt x="144" y="1"/>
                </a:moveTo>
                <a:lnTo>
                  <a:pt x="25" y="1358"/>
                </a:lnTo>
                <a:cubicBezTo>
                  <a:pt x="1" y="1739"/>
                  <a:pt x="299" y="2072"/>
                  <a:pt x="680" y="2072"/>
                </a:cubicBezTo>
                <a:cubicBezTo>
                  <a:pt x="1061" y="2072"/>
                  <a:pt x="1370" y="1739"/>
                  <a:pt x="1334" y="1358"/>
                </a:cubicBezTo>
                <a:lnTo>
                  <a:pt x="1215" y="1"/>
                </a:lnTo>
                <a:close/>
              </a:path>
            </a:pathLst>
          </a:custGeom>
          <a:solidFill>
            <a:srgbClr val="3A24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78" name="Google Shape;1278;p25"/>
          <p:cNvSpPr/>
          <p:nvPr/>
        </p:nvSpPr>
        <p:spPr>
          <a:xfrm>
            <a:off x="4331681" y="3277305"/>
            <a:ext cx="52909" cy="80059"/>
          </a:xfrm>
          <a:custGeom>
            <a:avLst/>
            <a:gdLst/>
            <a:ahLst/>
            <a:cxnLst/>
            <a:rect l="l" t="t" r="r" b="b"/>
            <a:pathLst>
              <a:path w="1370" h="2073" extrusionOk="0">
                <a:moveTo>
                  <a:pt x="155" y="1"/>
                </a:moveTo>
                <a:lnTo>
                  <a:pt x="36" y="1358"/>
                </a:lnTo>
                <a:cubicBezTo>
                  <a:pt x="1" y="1739"/>
                  <a:pt x="310" y="2072"/>
                  <a:pt x="691" y="2072"/>
                </a:cubicBezTo>
                <a:cubicBezTo>
                  <a:pt x="1072" y="2072"/>
                  <a:pt x="1370" y="1739"/>
                  <a:pt x="1346" y="1358"/>
                </a:cubicBezTo>
                <a:lnTo>
                  <a:pt x="1227" y="1"/>
                </a:lnTo>
                <a:close/>
              </a:path>
            </a:pathLst>
          </a:custGeom>
          <a:solidFill>
            <a:srgbClr val="3A24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81" name="Google Shape;1281;p25"/>
          <p:cNvSpPr txBox="1"/>
          <p:nvPr/>
        </p:nvSpPr>
        <p:spPr>
          <a:xfrm>
            <a:off x="277201" y="816090"/>
            <a:ext cx="2051235" cy="200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b="1" dirty="0">
                <a:solidFill>
                  <a:srgbClr val="002060"/>
                </a:solidFill>
                <a:latin typeface="Times New Roman" panose="02020603050405020304" pitchFamily="18" charset="0"/>
                <a:ea typeface="Fira Sans"/>
                <a:cs typeface="Times New Roman" panose="02020603050405020304" pitchFamily="18" charset="0"/>
                <a:sym typeface="Fira Sans"/>
              </a:rPr>
              <a:t>Password Login Attack</a:t>
            </a:r>
            <a:endParaRPr b="1" dirty="0">
              <a:solidFill>
                <a:srgbClr val="002060"/>
              </a:solidFill>
              <a:latin typeface="Times New Roman" panose="02020603050405020304" pitchFamily="18" charset="0"/>
              <a:ea typeface="Fira Sans"/>
              <a:cs typeface="Times New Roman" panose="02020603050405020304" pitchFamily="18" charset="0"/>
              <a:sym typeface="Fira Sans"/>
            </a:endParaRPr>
          </a:p>
        </p:txBody>
      </p:sp>
      <p:grpSp>
        <p:nvGrpSpPr>
          <p:cNvPr id="1283" name="Google Shape;1283;p25"/>
          <p:cNvGrpSpPr/>
          <p:nvPr/>
        </p:nvGrpSpPr>
        <p:grpSpPr>
          <a:xfrm>
            <a:off x="7038445" y="825976"/>
            <a:ext cx="1796630" cy="1276547"/>
            <a:chOff x="7284211" y="1263806"/>
            <a:chExt cx="1506661" cy="697424"/>
          </a:xfrm>
        </p:grpSpPr>
        <p:sp>
          <p:nvSpPr>
            <p:cNvPr id="1284" name="Google Shape;1284;p25"/>
            <p:cNvSpPr txBox="1"/>
            <p:nvPr/>
          </p:nvSpPr>
          <p:spPr>
            <a:xfrm>
              <a:off x="7284211" y="1263806"/>
              <a:ext cx="1378513" cy="2004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US" b="1" dirty="0">
                  <a:solidFill>
                    <a:srgbClr val="002060"/>
                  </a:solidFill>
                  <a:latin typeface="Times New Roman" panose="02020603050405020304" pitchFamily="18" charset="0"/>
                  <a:ea typeface="Fira Sans"/>
                  <a:cs typeface="Times New Roman" panose="02020603050405020304" pitchFamily="18" charset="0"/>
                  <a:sym typeface="Fira Sans"/>
                </a:rPr>
                <a:t>DDoS Attack</a:t>
              </a:r>
              <a:endParaRPr b="1" dirty="0">
                <a:solidFill>
                  <a:srgbClr val="002060"/>
                </a:solidFill>
                <a:latin typeface="Times New Roman" panose="02020603050405020304" pitchFamily="18" charset="0"/>
                <a:ea typeface="Fira Sans"/>
                <a:cs typeface="Times New Roman" panose="02020603050405020304" pitchFamily="18" charset="0"/>
                <a:sym typeface="Fira Sans"/>
              </a:endParaRPr>
            </a:p>
          </p:txBody>
        </p:sp>
        <p:sp>
          <p:nvSpPr>
            <p:cNvPr id="1285" name="Google Shape;1285;p25"/>
            <p:cNvSpPr txBox="1"/>
            <p:nvPr/>
          </p:nvSpPr>
          <p:spPr>
            <a:xfrm>
              <a:off x="7494872" y="1519030"/>
              <a:ext cx="1296000" cy="442200"/>
            </a:xfrm>
            <a:prstGeom prst="rect">
              <a:avLst/>
            </a:prstGeom>
            <a:noFill/>
            <a:ln>
              <a:noFill/>
            </a:ln>
          </p:spPr>
          <p:txBody>
            <a:bodyPr spcFirstLastPara="1" wrap="square" lIns="0" tIns="91425" rIns="0" bIns="91425" anchor="ctr" anchorCtr="0">
              <a:noAutofit/>
            </a:bodyPr>
            <a:lstStyle/>
            <a:p>
              <a:pPr lvl="0"/>
              <a:endParaRPr lang="en-US" b="1" dirty="0">
                <a:solidFill>
                  <a:srgbClr val="FF0000"/>
                </a:solidFill>
                <a:latin typeface="Times New Roman" panose="02020603050405020304" pitchFamily="18" charset="0"/>
                <a:ea typeface="Fira Sans"/>
                <a:cs typeface="Times New Roman" panose="02020603050405020304" pitchFamily="18" charset="0"/>
                <a:sym typeface="Fira Sans"/>
              </a:endParaRPr>
            </a:p>
            <a:p>
              <a:pPr marL="0" lvl="0" indent="0" algn="r" rtl="0">
                <a:spcBef>
                  <a:spcPts val="0"/>
                </a:spcBef>
                <a:spcAft>
                  <a:spcPts val="0"/>
                </a:spcAft>
                <a:buNone/>
              </a:pPr>
              <a:endParaRPr dirty="0">
                <a:solidFill>
                  <a:schemeClr val="dk1"/>
                </a:solidFill>
                <a:latin typeface="Times New Roman" panose="02020603050405020304" pitchFamily="18" charset="0"/>
                <a:ea typeface="Fira Sans"/>
                <a:cs typeface="Times New Roman" panose="02020603050405020304" pitchFamily="18" charset="0"/>
                <a:sym typeface="Fira Sans"/>
              </a:endParaRPr>
            </a:p>
          </p:txBody>
        </p:sp>
      </p:grpSp>
      <p:grpSp>
        <p:nvGrpSpPr>
          <p:cNvPr id="1286" name="Google Shape;1286;p25"/>
          <p:cNvGrpSpPr/>
          <p:nvPr/>
        </p:nvGrpSpPr>
        <p:grpSpPr>
          <a:xfrm>
            <a:off x="174259" y="2348779"/>
            <a:ext cx="1446327" cy="581132"/>
            <a:chOff x="292385" y="2736895"/>
            <a:chExt cx="1446327" cy="581132"/>
          </a:xfrm>
        </p:grpSpPr>
        <p:sp>
          <p:nvSpPr>
            <p:cNvPr id="1287" name="Google Shape;1287;p25"/>
            <p:cNvSpPr txBox="1"/>
            <p:nvPr/>
          </p:nvSpPr>
          <p:spPr>
            <a:xfrm>
              <a:off x="292385" y="2736895"/>
              <a:ext cx="1296000" cy="200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b="1" dirty="0">
                  <a:solidFill>
                    <a:srgbClr val="002060"/>
                  </a:solidFill>
                  <a:latin typeface="Times New Roman" panose="02020603050405020304" pitchFamily="18" charset="0"/>
                  <a:ea typeface="Fira Sans"/>
                  <a:cs typeface="Times New Roman" panose="02020603050405020304" pitchFamily="18" charset="0"/>
                  <a:sym typeface="Fira Sans"/>
                </a:rPr>
                <a:t>Spam Email</a:t>
              </a:r>
              <a:endParaRPr b="1" dirty="0">
                <a:solidFill>
                  <a:srgbClr val="002060"/>
                </a:solidFill>
                <a:latin typeface="Times New Roman" panose="02020603050405020304" pitchFamily="18" charset="0"/>
                <a:ea typeface="Fira Sans"/>
                <a:cs typeface="Times New Roman" panose="02020603050405020304" pitchFamily="18" charset="0"/>
                <a:sym typeface="Fira Sans"/>
              </a:endParaRPr>
            </a:p>
          </p:txBody>
        </p:sp>
        <p:sp>
          <p:nvSpPr>
            <p:cNvPr id="1288" name="Google Shape;1288;p25"/>
            <p:cNvSpPr txBox="1"/>
            <p:nvPr/>
          </p:nvSpPr>
          <p:spPr>
            <a:xfrm>
              <a:off x="442712" y="2875827"/>
              <a:ext cx="1296000" cy="4422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endParaRPr b="1" dirty="0">
                <a:solidFill>
                  <a:schemeClr val="dk1"/>
                </a:solidFill>
                <a:latin typeface="Times New Roman" panose="02020603050405020304" pitchFamily="18" charset="0"/>
                <a:ea typeface="Fira Sans"/>
                <a:cs typeface="Times New Roman" panose="02020603050405020304" pitchFamily="18" charset="0"/>
                <a:sym typeface="Fira Sans"/>
              </a:endParaRPr>
            </a:p>
          </p:txBody>
        </p:sp>
      </p:grpSp>
      <p:sp>
        <p:nvSpPr>
          <p:cNvPr id="1290" name="Google Shape;1290;p25"/>
          <p:cNvSpPr txBox="1"/>
          <p:nvPr/>
        </p:nvSpPr>
        <p:spPr>
          <a:xfrm>
            <a:off x="7571558" y="3949816"/>
            <a:ext cx="1485921" cy="380988"/>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b="1" dirty="0">
                <a:solidFill>
                  <a:srgbClr val="002060"/>
                </a:solidFill>
                <a:latin typeface="Times New Roman" panose="02020603050405020304" pitchFamily="18" charset="0"/>
                <a:ea typeface="Fira Sans"/>
                <a:cs typeface="Times New Roman" panose="02020603050405020304" pitchFamily="18" charset="0"/>
                <a:sym typeface="Fira Sans"/>
              </a:rPr>
              <a:t>Phising Attacks</a:t>
            </a:r>
            <a:endParaRPr b="1" dirty="0">
              <a:solidFill>
                <a:srgbClr val="002060"/>
              </a:solidFill>
              <a:latin typeface="Times New Roman" panose="02020603050405020304" pitchFamily="18" charset="0"/>
              <a:ea typeface="Fira Sans"/>
              <a:cs typeface="Times New Roman" panose="02020603050405020304" pitchFamily="18" charset="0"/>
              <a:sym typeface="Fira San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1067" y="3977830"/>
            <a:ext cx="1813429" cy="1137666"/>
          </a:xfrm>
          <a:prstGeom prst="rect">
            <a:avLst/>
          </a:prstGeom>
        </p:spPr>
      </p:pic>
      <p:grpSp>
        <p:nvGrpSpPr>
          <p:cNvPr id="94" name="Google Shape;888;p23"/>
          <p:cNvGrpSpPr/>
          <p:nvPr/>
        </p:nvGrpSpPr>
        <p:grpSpPr>
          <a:xfrm>
            <a:off x="6571080" y="2346940"/>
            <a:ext cx="1400905" cy="1327274"/>
            <a:chOff x="2712091" y="1276337"/>
            <a:chExt cx="1464112" cy="1464112"/>
          </a:xfrm>
        </p:grpSpPr>
        <p:sp>
          <p:nvSpPr>
            <p:cNvPr id="95" name="Google Shape;889;p23"/>
            <p:cNvSpPr/>
            <p:nvPr/>
          </p:nvSpPr>
          <p:spPr>
            <a:xfrm>
              <a:off x="2712091" y="1276337"/>
              <a:ext cx="1464112" cy="1464112"/>
            </a:xfrm>
            <a:custGeom>
              <a:avLst/>
              <a:gdLst/>
              <a:ahLst/>
              <a:cxnLst/>
              <a:rect l="l" t="t" r="r" b="b"/>
              <a:pathLst>
                <a:path w="43816" h="43816" extrusionOk="0">
                  <a:moveTo>
                    <a:pt x="21908" y="1"/>
                  </a:moveTo>
                  <a:cubicBezTo>
                    <a:pt x="9812" y="1"/>
                    <a:pt x="1" y="9800"/>
                    <a:pt x="1" y="21908"/>
                  </a:cubicBezTo>
                  <a:cubicBezTo>
                    <a:pt x="1" y="34005"/>
                    <a:pt x="9812" y="43816"/>
                    <a:pt x="21908" y="43816"/>
                  </a:cubicBezTo>
                  <a:cubicBezTo>
                    <a:pt x="34005" y="43816"/>
                    <a:pt x="43816" y="34005"/>
                    <a:pt x="43816" y="21908"/>
                  </a:cubicBezTo>
                  <a:cubicBezTo>
                    <a:pt x="43816" y="9800"/>
                    <a:pt x="34005" y="1"/>
                    <a:pt x="219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6" name="Google Shape;890;p23"/>
            <p:cNvSpPr/>
            <p:nvPr/>
          </p:nvSpPr>
          <p:spPr>
            <a:xfrm>
              <a:off x="2749917" y="1364887"/>
              <a:ext cx="1337569" cy="1286845"/>
            </a:xfrm>
            <a:custGeom>
              <a:avLst/>
              <a:gdLst/>
              <a:ahLst/>
              <a:cxnLst/>
              <a:rect l="l" t="t" r="r" b="b"/>
              <a:pathLst>
                <a:path w="40029" h="38511" extrusionOk="0">
                  <a:moveTo>
                    <a:pt x="20781" y="0"/>
                  </a:moveTo>
                  <a:cubicBezTo>
                    <a:pt x="15770" y="0"/>
                    <a:pt x="10842" y="1959"/>
                    <a:pt x="7156" y="5637"/>
                  </a:cubicBezTo>
                  <a:cubicBezTo>
                    <a:pt x="1655" y="11150"/>
                    <a:pt x="0" y="19425"/>
                    <a:pt x="2988" y="26628"/>
                  </a:cubicBezTo>
                  <a:cubicBezTo>
                    <a:pt x="5965" y="33819"/>
                    <a:pt x="12990" y="38511"/>
                    <a:pt x="20776" y="38511"/>
                  </a:cubicBezTo>
                  <a:cubicBezTo>
                    <a:pt x="31409" y="38499"/>
                    <a:pt x="40017" y="29890"/>
                    <a:pt x="40029" y="19258"/>
                  </a:cubicBezTo>
                  <a:cubicBezTo>
                    <a:pt x="40029" y="11471"/>
                    <a:pt x="35338" y="4447"/>
                    <a:pt x="28146" y="1470"/>
                  </a:cubicBezTo>
                  <a:cubicBezTo>
                    <a:pt x="25764" y="480"/>
                    <a:pt x="23262" y="0"/>
                    <a:pt x="207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7" name="Google Shape;891;p23"/>
            <p:cNvSpPr/>
            <p:nvPr/>
          </p:nvSpPr>
          <p:spPr>
            <a:xfrm>
              <a:off x="3339492" y="2092331"/>
              <a:ext cx="117788" cy="334618"/>
            </a:xfrm>
            <a:custGeom>
              <a:avLst/>
              <a:gdLst/>
              <a:ahLst/>
              <a:cxnLst/>
              <a:rect l="l" t="t" r="r" b="b"/>
              <a:pathLst>
                <a:path w="3525" h="10014" extrusionOk="0">
                  <a:moveTo>
                    <a:pt x="632" y="0"/>
                  </a:moveTo>
                  <a:lnTo>
                    <a:pt x="1" y="10014"/>
                  </a:lnTo>
                  <a:lnTo>
                    <a:pt x="3525" y="10014"/>
                  </a:lnTo>
                  <a:lnTo>
                    <a:pt x="290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8" name="Google Shape;892;p23"/>
            <p:cNvSpPr/>
            <p:nvPr/>
          </p:nvSpPr>
          <p:spPr>
            <a:xfrm>
              <a:off x="2932096" y="1683733"/>
              <a:ext cx="932980" cy="646146"/>
            </a:xfrm>
            <a:custGeom>
              <a:avLst/>
              <a:gdLst/>
              <a:ahLst/>
              <a:cxnLst/>
              <a:rect l="l" t="t" r="r" b="b"/>
              <a:pathLst>
                <a:path w="27921" h="19337" extrusionOk="0">
                  <a:moveTo>
                    <a:pt x="429" y="1"/>
                  </a:moveTo>
                  <a:cubicBezTo>
                    <a:pt x="191" y="1"/>
                    <a:pt x="1" y="191"/>
                    <a:pt x="1" y="429"/>
                  </a:cubicBezTo>
                  <a:lnTo>
                    <a:pt x="1" y="18908"/>
                  </a:lnTo>
                  <a:cubicBezTo>
                    <a:pt x="1" y="19146"/>
                    <a:pt x="191" y="19336"/>
                    <a:pt x="429" y="19336"/>
                  </a:cubicBezTo>
                  <a:lnTo>
                    <a:pt x="27480" y="19336"/>
                  </a:lnTo>
                  <a:cubicBezTo>
                    <a:pt x="27718" y="19336"/>
                    <a:pt x="27921" y="19146"/>
                    <a:pt x="27921" y="18908"/>
                  </a:cubicBezTo>
                  <a:lnTo>
                    <a:pt x="27921" y="429"/>
                  </a:lnTo>
                  <a:cubicBezTo>
                    <a:pt x="27921" y="191"/>
                    <a:pt x="27718" y="1"/>
                    <a:pt x="274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9" name="Google Shape;893;p23"/>
            <p:cNvSpPr/>
            <p:nvPr/>
          </p:nvSpPr>
          <p:spPr>
            <a:xfrm>
              <a:off x="2966313" y="1718751"/>
              <a:ext cx="864179" cy="518033"/>
            </a:xfrm>
            <a:custGeom>
              <a:avLst/>
              <a:gdLst/>
              <a:ahLst/>
              <a:cxnLst/>
              <a:rect l="l" t="t" r="r" b="b"/>
              <a:pathLst>
                <a:path w="25862" h="15503" extrusionOk="0">
                  <a:moveTo>
                    <a:pt x="191" y="0"/>
                  </a:moveTo>
                  <a:cubicBezTo>
                    <a:pt x="84" y="0"/>
                    <a:pt x="1" y="84"/>
                    <a:pt x="1" y="191"/>
                  </a:cubicBezTo>
                  <a:lnTo>
                    <a:pt x="1" y="15324"/>
                  </a:lnTo>
                  <a:cubicBezTo>
                    <a:pt x="1" y="15419"/>
                    <a:pt x="84" y="15502"/>
                    <a:pt x="191" y="15502"/>
                  </a:cubicBezTo>
                  <a:lnTo>
                    <a:pt x="25682" y="15502"/>
                  </a:lnTo>
                  <a:cubicBezTo>
                    <a:pt x="25778" y="15502"/>
                    <a:pt x="25861" y="15419"/>
                    <a:pt x="25861" y="15324"/>
                  </a:cubicBezTo>
                  <a:lnTo>
                    <a:pt x="25861" y="191"/>
                  </a:lnTo>
                  <a:cubicBezTo>
                    <a:pt x="25861" y="84"/>
                    <a:pt x="25778" y="0"/>
                    <a:pt x="256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0" name="Google Shape;894;p23"/>
            <p:cNvSpPr/>
            <p:nvPr/>
          </p:nvSpPr>
          <p:spPr>
            <a:xfrm>
              <a:off x="2966313" y="1812648"/>
              <a:ext cx="864179" cy="424538"/>
            </a:xfrm>
            <a:custGeom>
              <a:avLst/>
              <a:gdLst/>
              <a:ahLst/>
              <a:cxnLst/>
              <a:rect l="l" t="t" r="r" b="b"/>
              <a:pathLst>
                <a:path w="25862" h="12705" extrusionOk="0">
                  <a:moveTo>
                    <a:pt x="1" y="0"/>
                  </a:moveTo>
                  <a:lnTo>
                    <a:pt x="1" y="12276"/>
                  </a:lnTo>
                  <a:cubicBezTo>
                    <a:pt x="24" y="12518"/>
                    <a:pt x="237" y="12705"/>
                    <a:pt x="478" y="12705"/>
                  </a:cubicBezTo>
                  <a:cubicBezTo>
                    <a:pt x="486" y="12705"/>
                    <a:pt x="493" y="12705"/>
                    <a:pt x="501" y="12704"/>
                  </a:cubicBezTo>
                  <a:lnTo>
                    <a:pt x="25361" y="12704"/>
                  </a:lnTo>
                  <a:cubicBezTo>
                    <a:pt x="25368" y="12705"/>
                    <a:pt x="25376" y="12705"/>
                    <a:pt x="25383" y="12705"/>
                  </a:cubicBezTo>
                  <a:cubicBezTo>
                    <a:pt x="25624" y="12705"/>
                    <a:pt x="25838" y="12518"/>
                    <a:pt x="25861" y="12276"/>
                  </a:cubicBezTo>
                  <a:lnTo>
                    <a:pt x="25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1" name="Google Shape;895;p23"/>
            <p:cNvSpPr/>
            <p:nvPr/>
          </p:nvSpPr>
          <p:spPr>
            <a:xfrm>
              <a:off x="3089247" y="2403057"/>
              <a:ext cx="618278" cy="23892"/>
            </a:xfrm>
            <a:custGeom>
              <a:avLst/>
              <a:gdLst/>
              <a:ahLst/>
              <a:cxnLst/>
              <a:rect l="l" t="t" r="r" b="b"/>
              <a:pathLst>
                <a:path w="18503" h="715" extrusionOk="0">
                  <a:moveTo>
                    <a:pt x="275" y="0"/>
                  </a:moveTo>
                  <a:cubicBezTo>
                    <a:pt x="120" y="0"/>
                    <a:pt x="1" y="131"/>
                    <a:pt x="1" y="274"/>
                  </a:cubicBezTo>
                  <a:lnTo>
                    <a:pt x="1" y="441"/>
                  </a:lnTo>
                  <a:cubicBezTo>
                    <a:pt x="1" y="595"/>
                    <a:pt x="120" y="715"/>
                    <a:pt x="275" y="715"/>
                  </a:cubicBezTo>
                  <a:lnTo>
                    <a:pt x="18241" y="715"/>
                  </a:lnTo>
                  <a:cubicBezTo>
                    <a:pt x="18384" y="715"/>
                    <a:pt x="18503" y="595"/>
                    <a:pt x="18503" y="441"/>
                  </a:cubicBezTo>
                  <a:lnTo>
                    <a:pt x="18503" y="274"/>
                  </a:lnTo>
                  <a:cubicBezTo>
                    <a:pt x="18503" y="131"/>
                    <a:pt x="18384" y="0"/>
                    <a:pt x="182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2" name="Google Shape;896;p23"/>
            <p:cNvSpPr/>
            <p:nvPr/>
          </p:nvSpPr>
          <p:spPr>
            <a:xfrm>
              <a:off x="3378888" y="2268963"/>
              <a:ext cx="34651" cy="29806"/>
            </a:xfrm>
            <a:custGeom>
              <a:avLst/>
              <a:gdLst/>
              <a:ahLst/>
              <a:cxnLst/>
              <a:rect l="l" t="t" r="r" b="b"/>
              <a:pathLst>
                <a:path w="1037" h="892" extrusionOk="0">
                  <a:moveTo>
                    <a:pt x="596" y="1"/>
                  </a:moveTo>
                  <a:cubicBezTo>
                    <a:pt x="191" y="1"/>
                    <a:pt x="0" y="477"/>
                    <a:pt x="274" y="763"/>
                  </a:cubicBezTo>
                  <a:cubicBezTo>
                    <a:pt x="367" y="851"/>
                    <a:pt x="479" y="891"/>
                    <a:pt x="588" y="891"/>
                  </a:cubicBezTo>
                  <a:cubicBezTo>
                    <a:pt x="818" y="891"/>
                    <a:pt x="1036" y="715"/>
                    <a:pt x="1036" y="441"/>
                  </a:cubicBezTo>
                  <a:cubicBezTo>
                    <a:pt x="1036" y="203"/>
                    <a:pt x="834" y="1"/>
                    <a:pt x="5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3" name="Google Shape;897;p23"/>
            <p:cNvSpPr/>
            <p:nvPr/>
          </p:nvSpPr>
          <p:spPr>
            <a:xfrm>
              <a:off x="2860488" y="1909718"/>
              <a:ext cx="208510" cy="71642"/>
            </a:xfrm>
            <a:custGeom>
              <a:avLst/>
              <a:gdLst/>
              <a:ahLst/>
              <a:cxnLst/>
              <a:rect l="l" t="t" r="r" b="b"/>
              <a:pathLst>
                <a:path w="6240" h="2144" extrusionOk="0">
                  <a:moveTo>
                    <a:pt x="132" y="0"/>
                  </a:moveTo>
                  <a:cubicBezTo>
                    <a:pt x="60" y="0"/>
                    <a:pt x="1" y="60"/>
                    <a:pt x="1" y="131"/>
                  </a:cubicBezTo>
                  <a:lnTo>
                    <a:pt x="1" y="2013"/>
                  </a:lnTo>
                  <a:cubicBezTo>
                    <a:pt x="1" y="2084"/>
                    <a:pt x="60" y="2144"/>
                    <a:pt x="132" y="2144"/>
                  </a:cubicBezTo>
                  <a:lnTo>
                    <a:pt x="6109" y="2144"/>
                  </a:lnTo>
                  <a:cubicBezTo>
                    <a:pt x="6180" y="2144"/>
                    <a:pt x="6239" y="2084"/>
                    <a:pt x="6239" y="2013"/>
                  </a:cubicBezTo>
                  <a:lnTo>
                    <a:pt x="6239" y="131"/>
                  </a:lnTo>
                  <a:cubicBezTo>
                    <a:pt x="6239" y="60"/>
                    <a:pt x="6180" y="0"/>
                    <a:pt x="61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4" name="Google Shape;898;p23"/>
            <p:cNvSpPr/>
            <p:nvPr/>
          </p:nvSpPr>
          <p:spPr>
            <a:xfrm>
              <a:off x="3077719" y="1909718"/>
              <a:ext cx="208109" cy="71642"/>
            </a:xfrm>
            <a:custGeom>
              <a:avLst/>
              <a:gdLst/>
              <a:ahLst/>
              <a:cxnLst/>
              <a:rect l="l" t="t" r="r" b="b"/>
              <a:pathLst>
                <a:path w="6228" h="2144" extrusionOk="0">
                  <a:moveTo>
                    <a:pt x="119" y="0"/>
                  </a:moveTo>
                  <a:cubicBezTo>
                    <a:pt x="48" y="0"/>
                    <a:pt x="0" y="60"/>
                    <a:pt x="0" y="131"/>
                  </a:cubicBezTo>
                  <a:lnTo>
                    <a:pt x="0" y="2013"/>
                  </a:lnTo>
                  <a:cubicBezTo>
                    <a:pt x="0" y="2084"/>
                    <a:pt x="48" y="2144"/>
                    <a:pt x="119" y="2144"/>
                  </a:cubicBezTo>
                  <a:lnTo>
                    <a:pt x="6096" y="2144"/>
                  </a:lnTo>
                  <a:cubicBezTo>
                    <a:pt x="6168" y="2144"/>
                    <a:pt x="6227" y="2084"/>
                    <a:pt x="6227" y="2013"/>
                  </a:cubicBezTo>
                  <a:lnTo>
                    <a:pt x="6227" y="131"/>
                  </a:lnTo>
                  <a:cubicBezTo>
                    <a:pt x="6227" y="60"/>
                    <a:pt x="6168" y="0"/>
                    <a:pt x="6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5" name="Google Shape;899;p23"/>
            <p:cNvSpPr/>
            <p:nvPr/>
          </p:nvSpPr>
          <p:spPr>
            <a:xfrm>
              <a:off x="3294148" y="1910119"/>
              <a:ext cx="208510" cy="71642"/>
            </a:xfrm>
            <a:custGeom>
              <a:avLst/>
              <a:gdLst/>
              <a:ahLst/>
              <a:cxnLst/>
              <a:rect l="l" t="t" r="r" b="b"/>
              <a:pathLst>
                <a:path w="6240" h="2144" extrusionOk="0">
                  <a:moveTo>
                    <a:pt x="131" y="0"/>
                  </a:moveTo>
                  <a:cubicBezTo>
                    <a:pt x="60" y="0"/>
                    <a:pt x="0" y="60"/>
                    <a:pt x="0" y="131"/>
                  </a:cubicBezTo>
                  <a:lnTo>
                    <a:pt x="0" y="2012"/>
                  </a:lnTo>
                  <a:cubicBezTo>
                    <a:pt x="0" y="2084"/>
                    <a:pt x="60" y="2143"/>
                    <a:pt x="131" y="2143"/>
                  </a:cubicBezTo>
                  <a:lnTo>
                    <a:pt x="6108" y="2143"/>
                  </a:lnTo>
                  <a:cubicBezTo>
                    <a:pt x="6180" y="2143"/>
                    <a:pt x="6239" y="2084"/>
                    <a:pt x="6239" y="2012"/>
                  </a:cubicBezTo>
                  <a:lnTo>
                    <a:pt x="6239" y="131"/>
                  </a:lnTo>
                  <a:cubicBezTo>
                    <a:pt x="6239" y="60"/>
                    <a:pt x="6180" y="0"/>
                    <a:pt x="61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6" name="Google Shape;900;p23"/>
            <p:cNvSpPr/>
            <p:nvPr/>
          </p:nvSpPr>
          <p:spPr>
            <a:xfrm>
              <a:off x="3510977" y="1910119"/>
              <a:ext cx="208510" cy="71642"/>
            </a:xfrm>
            <a:custGeom>
              <a:avLst/>
              <a:gdLst/>
              <a:ahLst/>
              <a:cxnLst/>
              <a:rect l="l" t="t" r="r" b="b"/>
              <a:pathLst>
                <a:path w="6240" h="2144" extrusionOk="0">
                  <a:moveTo>
                    <a:pt x="131" y="0"/>
                  </a:moveTo>
                  <a:cubicBezTo>
                    <a:pt x="60" y="0"/>
                    <a:pt x="0" y="60"/>
                    <a:pt x="0" y="131"/>
                  </a:cubicBezTo>
                  <a:lnTo>
                    <a:pt x="0" y="2012"/>
                  </a:lnTo>
                  <a:cubicBezTo>
                    <a:pt x="0" y="2084"/>
                    <a:pt x="60" y="2143"/>
                    <a:pt x="131" y="2143"/>
                  </a:cubicBezTo>
                  <a:lnTo>
                    <a:pt x="6108" y="2143"/>
                  </a:lnTo>
                  <a:cubicBezTo>
                    <a:pt x="6180" y="2143"/>
                    <a:pt x="6239" y="2084"/>
                    <a:pt x="6239" y="2012"/>
                  </a:cubicBezTo>
                  <a:lnTo>
                    <a:pt x="6239" y="131"/>
                  </a:lnTo>
                  <a:cubicBezTo>
                    <a:pt x="6239" y="60"/>
                    <a:pt x="6180" y="0"/>
                    <a:pt x="61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7" name="Google Shape;901;p23"/>
            <p:cNvSpPr/>
            <p:nvPr/>
          </p:nvSpPr>
          <p:spPr>
            <a:xfrm>
              <a:off x="3727807" y="1910119"/>
              <a:ext cx="208510" cy="71642"/>
            </a:xfrm>
            <a:custGeom>
              <a:avLst/>
              <a:gdLst/>
              <a:ahLst/>
              <a:cxnLst/>
              <a:rect l="l" t="t" r="r" b="b"/>
              <a:pathLst>
                <a:path w="6240" h="2144" extrusionOk="0">
                  <a:moveTo>
                    <a:pt x="131" y="0"/>
                  </a:moveTo>
                  <a:cubicBezTo>
                    <a:pt x="60" y="0"/>
                    <a:pt x="0" y="60"/>
                    <a:pt x="0" y="131"/>
                  </a:cubicBezTo>
                  <a:lnTo>
                    <a:pt x="0" y="2012"/>
                  </a:lnTo>
                  <a:cubicBezTo>
                    <a:pt x="0" y="2084"/>
                    <a:pt x="60" y="2143"/>
                    <a:pt x="131" y="2143"/>
                  </a:cubicBezTo>
                  <a:lnTo>
                    <a:pt x="6108" y="2143"/>
                  </a:lnTo>
                  <a:cubicBezTo>
                    <a:pt x="6180" y="2143"/>
                    <a:pt x="6239" y="2084"/>
                    <a:pt x="6239" y="2012"/>
                  </a:cubicBezTo>
                  <a:lnTo>
                    <a:pt x="6239" y="131"/>
                  </a:lnTo>
                  <a:cubicBezTo>
                    <a:pt x="6239" y="60"/>
                    <a:pt x="6180" y="0"/>
                    <a:pt x="6108" y="0"/>
                  </a:cubicBezTo>
                  <a:close/>
                </a:path>
              </a:pathLst>
            </a:custGeom>
            <a:solidFill>
              <a:srgbClr val="435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8" name="Google Shape;902;p23"/>
            <p:cNvSpPr/>
            <p:nvPr/>
          </p:nvSpPr>
          <p:spPr>
            <a:xfrm>
              <a:off x="2969120" y="1826582"/>
              <a:ext cx="208476" cy="71642"/>
            </a:xfrm>
            <a:custGeom>
              <a:avLst/>
              <a:gdLst/>
              <a:ahLst/>
              <a:cxnLst/>
              <a:rect l="l" t="t" r="r" b="b"/>
              <a:pathLst>
                <a:path w="6239" h="2144" extrusionOk="0">
                  <a:moveTo>
                    <a:pt x="131" y="0"/>
                  </a:moveTo>
                  <a:cubicBezTo>
                    <a:pt x="60" y="0"/>
                    <a:pt x="0" y="60"/>
                    <a:pt x="0" y="131"/>
                  </a:cubicBezTo>
                  <a:lnTo>
                    <a:pt x="0" y="2012"/>
                  </a:lnTo>
                  <a:cubicBezTo>
                    <a:pt x="0" y="2084"/>
                    <a:pt x="60" y="2143"/>
                    <a:pt x="131" y="2143"/>
                  </a:cubicBezTo>
                  <a:lnTo>
                    <a:pt x="6108" y="2143"/>
                  </a:lnTo>
                  <a:cubicBezTo>
                    <a:pt x="6179" y="2143"/>
                    <a:pt x="6239" y="2084"/>
                    <a:pt x="6239" y="2012"/>
                  </a:cubicBezTo>
                  <a:lnTo>
                    <a:pt x="6239" y="131"/>
                  </a:lnTo>
                  <a:cubicBezTo>
                    <a:pt x="6239" y="60"/>
                    <a:pt x="6179" y="0"/>
                    <a:pt x="61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9" name="Google Shape;903;p23"/>
            <p:cNvSpPr/>
            <p:nvPr/>
          </p:nvSpPr>
          <p:spPr>
            <a:xfrm>
              <a:off x="3185916" y="1826582"/>
              <a:ext cx="208109" cy="71642"/>
            </a:xfrm>
            <a:custGeom>
              <a:avLst/>
              <a:gdLst/>
              <a:ahLst/>
              <a:cxnLst/>
              <a:rect l="l" t="t" r="r" b="b"/>
              <a:pathLst>
                <a:path w="6228" h="2144" extrusionOk="0">
                  <a:moveTo>
                    <a:pt x="132" y="0"/>
                  </a:moveTo>
                  <a:cubicBezTo>
                    <a:pt x="60" y="0"/>
                    <a:pt x="1" y="60"/>
                    <a:pt x="1" y="131"/>
                  </a:cubicBezTo>
                  <a:lnTo>
                    <a:pt x="1" y="2012"/>
                  </a:lnTo>
                  <a:cubicBezTo>
                    <a:pt x="1" y="2084"/>
                    <a:pt x="60" y="2143"/>
                    <a:pt x="132" y="2143"/>
                  </a:cubicBezTo>
                  <a:lnTo>
                    <a:pt x="6109" y="2143"/>
                  </a:lnTo>
                  <a:cubicBezTo>
                    <a:pt x="6180" y="2143"/>
                    <a:pt x="6228" y="2084"/>
                    <a:pt x="6228" y="2012"/>
                  </a:cubicBezTo>
                  <a:lnTo>
                    <a:pt x="6228" y="131"/>
                  </a:lnTo>
                  <a:cubicBezTo>
                    <a:pt x="6228" y="60"/>
                    <a:pt x="6180" y="0"/>
                    <a:pt x="61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0" name="Google Shape;904;p23"/>
            <p:cNvSpPr/>
            <p:nvPr/>
          </p:nvSpPr>
          <p:spPr>
            <a:xfrm>
              <a:off x="3402746" y="1826949"/>
              <a:ext cx="208510" cy="71675"/>
            </a:xfrm>
            <a:custGeom>
              <a:avLst/>
              <a:gdLst/>
              <a:ahLst/>
              <a:cxnLst/>
              <a:rect l="l" t="t" r="r" b="b"/>
              <a:pathLst>
                <a:path w="6240" h="2145" extrusionOk="0">
                  <a:moveTo>
                    <a:pt x="132" y="1"/>
                  </a:moveTo>
                  <a:cubicBezTo>
                    <a:pt x="60" y="1"/>
                    <a:pt x="1" y="60"/>
                    <a:pt x="1" y="132"/>
                  </a:cubicBezTo>
                  <a:lnTo>
                    <a:pt x="1" y="2013"/>
                  </a:lnTo>
                  <a:cubicBezTo>
                    <a:pt x="1" y="2085"/>
                    <a:pt x="60" y="2144"/>
                    <a:pt x="132" y="2144"/>
                  </a:cubicBezTo>
                  <a:lnTo>
                    <a:pt x="6109" y="2144"/>
                  </a:lnTo>
                  <a:cubicBezTo>
                    <a:pt x="6180" y="2144"/>
                    <a:pt x="6240" y="2085"/>
                    <a:pt x="6240" y="2013"/>
                  </a:cubicBezTo>
                  <a:lnTo>
                    <a:pt x="6240" y="132"/>
                  </a:lnTo>
                  <a:cubicBezTo>
                    <a:pt x="6240" y="60"/>
                    <a:pt x="6180" y="1"/>
                    <a:pt x="61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1" name="Google Shape;905;p23"/>
            <p:cNvSpPr/>
            <p:nvPr/>
          </p:nvSpPr>
          <p:spPr>
            <a:xfrm>
              <a:off x="3619576" y="1826949"/>
              <a:ext cx="208109" cy="71675"/>
            </a:xfrm>
            <a:custGeom>
              <a:avLst/>
              <a:gdLst/>
              <a:ahLst/>
              <a:cxnLst/>
              <a:rect l="l" t="t" r="r" b="b"/>
              <a:pathLst>
                <a:path w="6228" h="2145" extrusionOk="0">
                  <a:moveTo>
                    <a:pt x="120" y="1"/>
                  </a:moveTo>
                  <a:cubicBezTo>
                    <a:pt x="60" y="1"/>
                    <a:pt x="1" y="60"/>
                    <a:pt x="1" y="132"/>
                  </a:cubicBezTo>
                  <a:lnTo>
                    <a:pt x="1" y="2013"/>
                  </a:lnTo>
                  <a:cubicBezTo>
                    <a:pt x="1" y="2085"/>
                    <a:pt x="60" y="2144"/>
                    <a:pt x="120" y="2144"/>
                  </a:cubicBezTo>
                  <a:lnTo>
                    <a:pt x="6109" y="2144"/>
                  </a:lnTo>
                  <a:cubicBezTo>
                    <a:pt x="6180" y="2144"/>
                    <a:pt x="6228" y="2085"/>
                    <a:pt x="6228" y="2013"/>
                  </a:cubicBezTo>
                  <a:lnTo>
                    <a:pt x="6228" y="132"/>
                  </a:lnTo>
                  <a:cubicBezTo>
                    <a:pt x="6228" y="60"/>
                    <a:pt x="6180" y="1"/>
                    <a:pt x="6109" y="1"/>
                  </a:cubicBezTo>
                  <a:close/>
                </a:path>
              </a:pathLst>
            </a:custGeom>
            <a:solidFill>
              <a:srgbClr val="435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2" name="Google Shape;906;p23"/>
            <p:cNvSpPr/>
            <p:nvPr/>
          </p:nvSpPr>
          <p:spPr>
            <a:xfrm>
              <a:off x="2969120" y="2158760"/>
              <a:ext cx="208476" cy="71642"/>
            </a:xfrm>
            <a:custGeom>
              <a:avLst/>
              <a:gdLst/>
              <a:ahLst/>
              <a:cxnLst/>
              <a:rect l="l" t="t" r="r" b="b"/>
              <a:pathLst>
                <a:path w="6239" h="2144" extrusionOk="0">
                  <a:moveTo>
                    <a:pt x="131" y="1"/>
                  </a:moveTo>
                  <a:cubicBezTo>
                    <a:pt x="60" y="1"/>
                    <a:pt x="0" y="60"/>
                    <a:pt x="0" y="132"/>
                  </a:cubicBezTo>
                  <a:lnTo>
                    <a:pt x="0" y="2013"/>
                  </a:lnTo>
                  <a:cubicBezTo>
                    <a:pt x="0" y="2084"/>
                    <a:pt x="60" y="2144"/>
                    <a:pt x="131" y="2144"/>
                  </a:cubicBezTo>
                  <a:lnTo>
                    <a:pt x="6108" y="2144"/>
                  </a:lnTo>
                  <a:cubicBezTo>
                    <a:pt x="6179" y="2144"/>
                    <a:pt x="6239" y="2084"/>
                    <a:pt x="6239" y="2013"/>
                  </a:cubicBezTo>
                  <a:lnTo>
                    <a:pt x="6239" y="132"/>
                  </a:lnTo>
                  <a:cubicBezTo>
                    <a:pt x="6239" y="60"/>
                    <a:pt x="6179" y="1"/>
                    <a:pt x="61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3" name="Google Shape;907;p23"/>
            <p:cNvSpPr/>
            <p:nvPr/>
          </p:nvSpPr>
          <p:spPr>
            <a:xfrm>
              <a:off x="3185916" y="2158760"/>
              <a:ext cx="208109" cy="71642"/>
            </a:xfrm>
            <a:custGeom>
              <a:avLst/>
              <a:gdLst/>
              <a:ahLst/>
              <a:cxnLst/>
              <a:rect l="l" t="t" r="r" b="b"/>
              <a:pathLst>
                <a:path w="6228" h="2144" extrusionOk="0">
                  <a:moveTo>
                    <a:pt x="132" y="1"/>
                  </a:moveTo>
                  <a:cubicBezTo>
                    <a:pt x="60" y="1"/>
                    <a:pt x="1" y="60"/>
                    <a:pt x="1" y="132"/>
                  </a:cubicBezTo>
                  <a:lnTo>
                    <a:pt x="1" y="2013"/>
                  </a:lnTo>
                  <a:cubicBezTo>
                    <a:pt x="1" y="2084"/>
                    <a:pt x="60" y="2144"/>
                    <a:pt x="132" y="2144"/>
                  </a:cubicBezTo>
                  <a:lnTo>
                    <a:pt x="6109" y="2144"/>
                  </a:lnTo>
                  <a:cubicBezTo>
                    <a:pt x="6180" y="2144"/>
                    <a:pt x="6228" y="2084"/>
                    <a:pt x="6228" y="2013"/>
                  </a:cubicBezTo>
                  <a:lnTo>
                    <a:pt x="6228" y="132"/>
                  </a:lnTo>
                  <a:cubicBezTo>
                    <a:pt x="6228" y="60"/>
                    <a:pt x="6180" y="1"/>
                    <a:pt x="61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4" name="Google Shape;908;p23"/>
            <p:cNvSpPr/>
            <p:nvPr/>
          </p:nvSpPr>
          <p:spPr>
            <a:xfrm>
              <a:off x="3402746" y="2159161"/>
              <a:ext cx="208510" cy="71642"/>
            </a:xfrm>
            <a:custGeom>
              <a:avLst/>
              <a:gdLst/>
              <a:ahLst/>
              <a:cxnLst/>
              <a:rect l="l" t="t" r="r" b="b"/>
              <a:pathLst>
                <a:path w="6240" h="2144" extrusionOk="0">
                  <a:moveTo>
                    <a:pt x="132" y="1"/>
                  </a:moveTo>
                  <a:cubicBezTo>
                    <a:pt x="60" y="1"/>
                    <a:pt x="1" y="60"/>
                    <a:pt x="1" y="132"/>
                  </a:cubicBezTo>
                  <a:lnTo>
                    <a:pt x="1" y="2013"/>
                  </a:lnTo>
                  <a:cubicBezTo>
                    <a:pt x="1" y="2084"/>
                    <a:pt x="60" y="2144"/>
                    <a:pt x="132" y="2144"/>
                  </a:cubicBezTo>
                  <a:lnTo>
                    <a:pt x="6109" y="2144"/>
                  </a:lnTo>
                  <a:cubicBezTo>
                    <a:pt x="6180" y="2144"/>
                    <a:pt x="6240" y="2084"/>
                    <a:pt x="6240" y="2013"/>
                  </a:cubicBezTo>
                  <a:lnTo>
                    <a:pt x="6240" y="132"/>
                  </a:lnTo>
                  <a:cubicBezTo>
                    <a:pt x="6240" y="60"/>
                    <a:pt x="6180" y="1"/>
                    <a:pt x="61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5" name="Google Shape;909;p23"/>
            <p:cNvSpPr/>
            <p:nvPr/>
          </p:nvSpPr>
          <p:spPr>
            <a:xfrm>
              <a:off x="3619576" y="2159161"/>
              <a:ext cx="208109" cy="71642"/>
            </a:xfrm>
            <a:custGeom>
              <a:avLst/>
              <a:gdLst/>
              <a:ahLst/>
              <a:cxnLst/>
              <a:rect l="l" t="t" r="r" b="b"/>
              <a:pathLst>
                <a:path w="6228" h="2144" extrusionOk="0">
                  <a:moveTo>
                    <a:pt x="120" y="1"/>
                  </a:moveTo>
                  <a:cubicBezTo>
                    <a:pt x="60" y="1"/>
                    <a:pt x="1" y="60"/>
                    <a:pt x="1" y="132"/>
                  </a:cubicBezTo>
                  <a:lnTo>
                    <a:pt x="1" y="2013"/>
                  </a:lnTo>
                  <a:cubicBezTo>
                    <a:pt x="1" y="2084"/>
                    <a:pt x="60" y="2144"/>
                    <a:pt x="120" y="2144"/>
                  </a:cubicBezTo>
                  <a:lnTo>
                    <a:pt x="6109" y="2144"/>
                  </a:lnTo>
                  <a:cubicBezTo>
                    <a:pt x="6180" y="2144"/>
                    <a:pt x="6228" y="2084"/>
                    <a:pt x="6228" y="2013"/>
                  </a:cubicBezTo>
                  <a:lnTo>
                    <a:pt x="6228" y="132"/>
                  </a:lnTo>
                  <a:cubicBezTo>
                    <a:pt x="6228" y="60"/>
                    <a:pt x="6180" y="1"/>
                    <a:pt x="61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6" name="Google Shape;910;p23"/>
            <p:cNvSpPr/>
            <p:nvPr/>
          </p:nvSpPr>
          <p:spPr>
            <a:xfrm>
              <a:off x="2860488" y="2075624"/>
              <a:ext cx="208510" cy="71642"/>
            </a:xfrm>
            <a:custGeom>
              <a:avLst/>
              <a:gdLst/>
              <a:ahLst/>
              <a:cxnLst/>
              <a:rect l="l" t="t" r="r" b="b"/>
              <a:pathLst>
                <a:path w="6240" h="2144" extrusionOk="0">
                  <a:moveTo>
                    <a:pt x="132" y="0"/>
                  </a:moveTo>
                  <a:cubicBezTo>
                    <a:pt x="60" y="0"/>
                    <a:pt x="1" y="60"/>
                    <a:pt x="1" y="131"/>
                  </a:cubicBezTo>
                  <a:lnTo>
                    <a:pt x="1" y="2012"/>
                  </a:lnTo>
                  <a:cubicBezTo>
                    <a:pt x="1" y="2084"/>
                    <a:pt x="60" y="2143"/>
                    <a:pt x="132" y="2143"/>
                  </a:cubicBezTo>
                  <a:lnTo>
                    <a:pt x="6109" y="2143"/>
                  </a:lnTo>
                  <a:cubicBezTo>
                    <a:pt x="6180" y="2143"/>
                    <a:pt x="6239" y="2084"/>
                    <a:pt x="6239" y="2012"/>
                  </a:cubicBezTo>
                  <a:lnTo>
                    <a:pt x="6239" y="131"/>
                  </a:lnTo>
                  <a:cubicBezTo>
                    <a:pt x="6239" y="60"/>
                    <a:pt x="6180" y="0"/>
                    <a:pt x="61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7" name="Google Shape;911;p23"/>
            <p:cNvSpPr/>
            <p:nvPr/>
          </p:nvSpPr>
          <p:spPr>
            <a:xfrm>
              <a:off x="3077719" y="2075624"/>
              <a:ext cx="208109" cy="71642"/>
            </a:xfrm>
            <a:custGeom>
              <a:avLst/>
              <a:gdLst/>
              <a:ahLst/>
              <a:cxnLst/>
              <a:rect l="l" t="t" r="r" b="b"/>
              <a:pathLst>
                <a:path w="6228" h="2144" extrusionOk="0">
                  <a:moveTo>
                    <a:pt x="119" y="0"/>
                  </a:moveTo>
                  <a:cubicBezTo>
                    <a:pt x="48" y="0"/>
                    <a:pt x="0" y="60"/>
                    <a:pt x="0" y="131"/>
                  </a:cubicBezTo>
                  <a:lnTo>
                    <a:pt x="0" y="2012"/>
                  </a:lnTo>
                  <a:cubicBezTo>
                    <a:pt x="0" y="2084"/>
                    <a:pt x="48" y="2143"/>
                    <a:pt x="119" y="2143"/>
                  </a:cubicBezTo>
                  <a:lnTo>
                    <a:pt x="6096" y="2143"/>
                  </a:lnTo>
                  <a:cubicBezTo>
                    <a:pt x="6168" y="2143"/>
                    <a:pt x="6227" y="2084"/>
                    <a:pt x="6227" y="2012"/>
                  </a:cubicBezTo>
                  <a:lnTo>
                    <a:pt x="6227" y="131"/>
                  </a:lnTo>
                  <a:cubicBezTo>
                    <a:pt x="6227" y="60"/>
                    <a:pt x="6168" y="0"/>
                    <a:pt x="6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8" name="Google Shape;912;p23"/>
            <p:cNvSpPr/>
            <p:nvPr/>
          </p:nvSpPr>
          <p:spPr>
            <a:xfrm>
              <a:off x="3294148" y="2076426"/>
              <a:ext cx="208510" cy="71241"/>
            </a:xfrm>
            <a:custGeom>
              <a:avLst/>
              <a:gdLst/>
              <a:ahLst/>
              <a:cxnLst/>
              <a:rect l="l" t="t" r="r" b="b"/>
              <a:pathLst>
                <a:path w="6240" h="2132" extrusionOk="0">
                  <a:moveTo>
                    <a:pt x="131" y="0"/>
                  </a:moveTo>
                  <a:cubicBezTo>
                    <a:pt x="60" y="0"/>
                    <a:pt x="0" y="48"/>
                    <a:pt x="0" y="119"/>
                  </a:cubicBezTo>
                  <a:lnTo>
                    <a:pt x="0" y="2000"/>
                  </a:lnTo>
                  <a:cubicBezTo>
                    <a:pt x="0" y="2072"/>
                    <a:pt x="60" y="2131"/>
                    <a:pt x="131" y="2131"/>
                  </a:cubicBezTo>
                  <a:lnTo>
                    <a:pt x="6108" y="2131"/>
                  </a:lnTo>
                  <a:cubicBezTo>
                    <a:pt x="6180" y="2131"/>
                    <a:pt x="6239" y="2072"/>
                    <a:pt x="6239" y="2000"/>
                  </a:cubicBezTo>
                  <a:lnTo>
                    <a:pt x="6239" y="119"/>
                  </a:lnTo>
                  <a:cubicBezTo>
                    <a:pt x="6239" y="48"/>
                    <a:pt x="6180" y="0"/>
                    <a:pt x="61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9" name="Google Shape;913;p23"/>
            <p:cNvSpPr/>
            <p:nvPr/>
          </p:nvSpPr>
          <p:spPr>
            <a:xfrm>
              <a:off x="3510977" y="2076426"/>
              <a:ext cx="208510" cy="71241"/>
            </a:xfrm>
            <a:custGeom>
              <a:avLst/>
              <a:gdLst/>
              <a:ahLst/>
              <a:cxnLst/>
              <a:rect l="l" t="t" r="r" b="b"/>
              <a:pathLst>
                <a:path w="6240" h="2132" extrusionOk="0">
                  <a:moveTo>
                    <a:pt x="131" y="0"/>
                  </a:moveTo>
                  <a:cubicBezTo>
                    <a:pt x="60" y="0"/>
                    <a:pt x="0" y="48"/>
                    <a:pt x="0" y="119"/>
                  </a:cubicBezTo>
                  <a:lnTo>
                    <a:pt x="0" y="2000"/>
                  </a:lnTo>
                  <a:cubicBezTo>
                    <a:pt x="0" y="2072"/>
                    <a:pt x="60" y="2131"/>
                    <a:pt x="131" y="2131"/>
                  </a:cubicBezTo>
                  <a:lnTo>
                    <a:pt x="6108" y="2131"/>
                  </a:lnTo>
                  <a:cubicBezTo>
                    <a:pt x="6180" y="2131"/>
                    <a:pt x="6239" y="2072"/>
                    <a:pt x="6239" y="2000"/>
                  </a:cubicBezTo>
                  <a:lnTo>
                    <a:pt x="6239" y="119"/>
                  </a:lnTo>
                  <a:cubicBezTo>
                    <a:pt x="6239" y="48"/>
                    <a:pt x="6180" y="0"/>
                    <a:pt x="61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0" name="Google Shape;914;p23"/>
            <p:cNvSpPr/>
            <p:nvPr/>
          </p:nvSpPr>
          <p:spPr>
            <a:xfrm>
              <a:off x="3727807" y="2076426"/>
              <a:ext cx="208510" cy="71241"/>
            </a:xfrm>
            <a:custGeom>
              <a:avLst/>
              <a:gdLst/>
              <a:ahLst/>
              <a:cxnLst/>
              <a:rect l="l" t="t" r="r" b="b"/>
              <a:pathLst>
                <a:path w="6240" h="2132" extrusionOk="0">
                  <a:moveTo>
                    <a:pt x="131" y="0"/>
                  </a:moveTo>
                  <a:cubicBezTo>
                    <a:pt x="60" y="0"/>
                    <a:pt x="0" y="48"/>
                    <a:pt x="0" y="119"/>
                  </a:cubicBezTo>
                  <a:lnTo>
                    <a:pt x="0" y="2000"/>
                  </a:lnTo>
                  <a:cubicBezTo>
                    <a:pt x="0" y="2072"/>
                    <a:pt x="60" y="2131"/>
                    <a:pt x="131" y="2131"/>
                  </a:cubicBezTo>
                  <a:lnTo>
                    <a:pt x="6108" y="2131"/>
                  </a:lnTo>
                  <a:cubicBezTo>
                    <a:pt x="6180" y="2131"/>
                    <a:pt x="6239" y="2072"/>
                    <a:pt x="6239" y="2000"/>
                  </a:cubicBezTo>
                  <a:lnTo>
                    <a:pt x="6239" y="119"/>
                  </a:lnTo>
                  <a:cubicBezTo>
                    <a:pt x="6239" y="48"/>
                    <a:pt x="6180" y="0"/>
                    <a:pt x="61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1" name="Google Shape;915;p23"/>
            <p:cNvSpPr/>
            <p:nvPr/>
          </p:nvSpPr>
          <p:spPr>
            <a:xfrm>
              <a:off x="2969120" y="1992855"/>
              <a:ext cx="208476" cy="71274"/>
            </a:xfrm>
            <a:custGeom>
              <a:avLst/>
              <a:gdLst/>
              <a:ahLst/>
              <a:cxnLst/>
              <a:rect l="l" t="t" r="r" b="b"/>
              <a:pathLst>
                <a:path w="6239" h="2133" extrusionOk="0">
                  <a:moveTo>
                    <a:pt x="131" y="1"/>
                  </a:moveTo>
                  <a:cubicBezTo>
                    <a:pt x="60" y="1"/>
                    <a:pt x="0" y="60"/>
                    <a:pt x="0" y="132"/>
                  </a:cubicBezTo>
                  <a:lnTo>
                    <a:pt x="0" y="2013"/>
                  </a:lnTo>
                  <a:cubicBezTo>
                    <a:pt x="0" y="2084"/>
                    <a:pt x="60" y="2132"/>
                    <a:pt x="131" y="2132"/>
                  </a:cubicBezTo>
                  <a:lnTo>
                    <a:pt x="6108" y="2132"/>
                  </a:lnTo>
                  <a:cubicBezTo>
                    <a:pt x="6179" y="2132"/>
                    <a:pt x="6239" y="2084"/>
                    <a:pt x="6239" y="2013"/>
                  </a:cubicBezTo>
                  <a:lnTo>
                    <a:pt x="6239" y="132"/>
                  </a:lnTo>
                  <a:cubicBezTo>
                    <a:pt x="6239" y="60"/>
                    <a:pt x="6179" y="1"/>
                    <a:pt x="61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2" name="Google Shape;916;p23"/>
            <p:cNvSpPr/>
            <p:nvPr/>
          </p:nvSpPr>
          <p:spPr>
            <a:xfrm>
              <a:off x="3185916" y="1992855"/>
              <a:ext cx="208109" cy="71274"/>
            </a:xfrm>
            <a:custGeom>
              <a:avLst/>
              <a:gdLst/>
              <a:ahLst/>
              <a:cxnLst/>
              <a:rect l="l" t="t" r="r" b="b"/>
              <a:pathLst>
                <a:path w="6228" h="2133" extrusionOk="0">
                  <a:moveTo>
                    <a:pt x="132" y="1"/>
                  </a:moveTo>
                  <a:cubicBezTo>
                    <a:pt x="60" y="1"/>
                    <a:pt x="1" y="60"/>
                    <a:pt x="1" y="132"/>
                  </a:cubicBezTo>
                  <a:lnTo>
                    <a:pt x="1" y="2013"/>
                  </a:lnTo>
                  <a:cubicBezTo>
                    <a:pt x="1" y="2084"/>
                    <a:pt x="60" y="2132"/>
                    <a:pt x="132" y="2132"/>
                  </a:cubicBezTo>
                  <a:lnTo>
                    <a:pt x="6109" y="2132"/>
                  </a:lnTo>
                  <a:cubicBezTo>
                    <a:pt x="6180" y="2132"/>
                    <a:pt x="6228" y="2084"/>
                    <a:pt x="6228" y="2013"/>
                  </a:cubicBezTo>
                  <a:lnTo>
                    <a:pt x="6228" y="132"/>
                  </a:lnTo>
                  <a:cubicBezTo>
                    <a:pt x="6228" y="60"/>
                    <a:pt x="6180" y="1"/>
                    <a:pt x="61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3" name="Google Shape;917;p23"/>
            <p:cNvSpPr/>
            <p:nvPr/>
          </p:nvSpPr>
          <p:spPr>
            <a:xfrm>
              <a:off x="3402746" y="1993256"/>
              <a:ext cx="208510" cy="71241"/>
            </a:xfrm>
            <a:custGeom>
              <a:avLst/>
              <a:gdLst/>
              <a:ahLst/>
              <a:cxnLst/>
              <a:rect l="l" t="t" r="r" b="b"/>
              <a:pathLst>
                <a:path w="6240" h="2132" extrusionOk="0">
                  <a:moveTo>
                    <a:pt x="132" y="1"/>
                  </a:moveTo>
                  <a:cubicBezTo>
                    <a:pt x="60" y="1"/>
                    <a:pt x="1" y="60"/>
                    <a:pt x="1" y="120"/>
                  </a:cubicBezTo>
                  <a:lnTo>
                    <a:pt x="1" y="2013"/>
                  </a:lnTo>
                  <a:cubicBezTo>
                    <a:pt x="1" y="2084"/>
                    <a:pt x="60" y="2132"/>
                    <a:pt x="132" y="2132"/>
                  </a:cubicBezTo>
                  <a:lnTo>
                    <a:pt x="6109" y="2132"/>
                  </a:lnTo>
                  <a:cubicBezTo>
                    <a:pt x="6180" y="2132"/>
                    <a:pt x="6240" y="2084"/>
                    <a:pt x="6240" y="2013"/>
                  </a:cubicBezTo>
                  <a:lnTo>
                    <a:pt x="6240" y="120"/>
                  </a:lnTo>
                  <a:cubicBezTo>
                    <a:pt x="6240" y="60"/>
                    <a:pt x="6180" y="1"/>
                    <a:pt x="61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4" name="Google Shape;918;p23"/>
            <p:cNvSpPr/>
            <p:nvPr/>
          </p:nvSpPr>
          <p:spPr>
            <a:xfrm>
              <a:off x="3619576" y="1993256"/>
              <a:ext cx="208109" cy="71241"/>
            </a:xfrm>
            <a:custGeom>
              <a:avLst/>
              <a:gdLst/>
              <a:ahLst/>
              <a:cxnLst/>
              <a:rect l="l" t="t" r="r" b="b"/>
              <a:pathLst>
                <a:path w="6228" h="2132" extrusionOk="0">
                  <a:moveTo>
                    <a:pt x="120" y="1"/>
                  </a:moveTo>
                  <a:cubicBezTo>
                    <a:pt x="60" y="1"/>
                    <a:pt x="1" y="60"/>
                    <a:pt x="1" y="120"/>
                  </a:cubicBezTo>
                  <a:lnTo>
                    <a:pt x="1" y="2013"/>
                  </a:lnTo>
                  <a:cubicBezTo>
                    <a:pt x="1" y="2084"/>
                    <a:pt x="60" y="2132"/>
                    <a:pt x="120" y="2132"/>
                  </a:cubicBezTo>
                  <a:lnTo>
                    <a:pt x="6109" y="2132"/>
                  </a:lnTo>
                  <a:cubicBezTo>
                    <a:pt x="6180" y="2132"/>
                    <a:pt x="6228" y="2084"/>
                    <a:pt x="6228" y="2013"/>
                  </a:cubicBezTo>
                  <a:lnTo>
                    <a:pt x="6228" y="120"/>
                  </a:lnTo>
                  <a:cubicBezTo>
                    <a:pt x="6228" y="60"/>
                    <a:pt x="6180" y="1"/>
                    <a:pt x="61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6" name="Google Shape;920;p23"/>
            <p:cNvSpPr/>
            <p:nvPr/>
          </p:nvSpPr>
          <p:spPr>
            <a:xfrm>
              <a:off x="3059407" y="2096308"/>
              <a:ext cx="121397" cy="137302"/>
            </a:xfrm>
            <a:custGeom>
              <a:avLst/>
              <a:gdLst/>
              <a:ahLst/>
              <a:cxnLst/>
              <a:rect l="l" t="t" r="r" b="b"/>
              <a:pathLst>
                <a:path w="3633" h="4109" extrusionOk="0">
                  <a:moveTo>
                    <a:pt x="1989" y="0"/>
                  </a:moveTo>
                  <a:lnTo>
                    <a:pt x="1989" y="0"/>
                  </a:lnTo>
                  <a:cubicBezTo>
                    <a:pt x="1584" y="560"/>
                    <a:pt x="1418" y="1251"/>
                    <a:pt x="1501" y="1929"/>
                  </a:cubicBezTo>
                  <a:cubicBezTo>
                    <a:pt x="1239" y="1774"/>
                    <a:pt x="1048" y="1513"/>
                    <a:pt x="977" y="1215"/>
                  </a:cubicBezTo>
                  <a:cubicBezTo>
                    <a:pt x="846" y="1536"/>
                    <a:pt x="775" y="1894"/>
                    <a:pt x="787" y="2239"/>
                  </a:cubicBezTo>
                  <a:cubicBezTo>
                    <a:pt x="775" y="2501"/>
                    <a:pt x="882" y="2739"/>
                    <a:pt x="1072" y="2906"/>
                  </a:cubicBezTo>
                  <a:cubicBezTo>
                    <a:pt x="656" y="2846"/>
                    <a:pt x="310" y="2548"/>
                    <a:pt x="191" y="2144"/>
                  </a:cubicBezTo>
                  <a:lnTo>
                    <a:pt x="191" y="2144"/>
                  </a:lnTo>
                  <a:cubicBezTo>
                    <a:pt x="1" y="2596"/>
                    <a:pt x="286" y="3346"/>
                    <a:pt x="703" y="3656"/>
                  </a:cubicBezTo>
                  <a:cubicBezTo>
                    <a:pt x="1107" y="3957"/>
                    <a:pt x="1526" y="4108"/>
                    <a:pt x="1952" y="4108"/>
                  </a:cubicBezTo>
                  <a:cubicBezTo>
                    <a:pt x="2268" y="4108"/>
                    <a:pt x="2587" y="4025"/>
                    <a:pt x="2906" y="3858"/>
                  </a:cubicBezTo>
                  <a:cubicBezTo>
                    <a:pt x="3632" y="3489"/>
                    <a:pt x="3596" y="2453"/>
                    <a:pt x="3632" y="2239"/>
                  </a:cubicBezTo>
                  <a:lnTo>
                    <a:pt x="3632" y="2239"/>
                  </a:lnTo>
                  <a:cubicBezTo>
                    <a:pt x="3492" y="2433"/>
                    <a:pt x="3216" y="2627"/>
                    <a:pt x="2962" y="2627"/>
                  </a:cubicBezTo>
                  <a:cubicBezTo>
                    <a:pt x="2935" y="2627"/>
                    <a:pt x="2908" y="2624"/>
                    <a:pt x="2882" y="2620"/>
                  </a:cubicBezTo>
                  <a:cubicBezTo>
                    <a:pt x="3192" y="2334"/>
                    <a:pt x="3239" y="1822"/>
                    <a:pt x="3275" y="1429"/>
                  </a:cubicBezTo>
                  <a:lnTo>
                    <a:pt x="3275" y="1429"/>
                  </a:lnTo>
                  <a:cubicBezTo>
                    <a:pt x="3049" y="1560"/>
                    <a:pt x="2894" y="1941"/>
                    <a:pt x="2453" y="2048"/>
                  </a:cubicBezTo>
                  <a:cubicBezTo>
                    <a:pt x="1977" y="1489"/>
                    <a:pt x="1989" y="262"/>
                    <a:pt x="19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27" name="Google Shape;921;p23"/>
            <p:cNvSpPr/>
            <p:nvPr/>
          </p:nvSpPr>
          <p:spPr>
            <a:xfrm>
              <a:off x="3545996" y="1605775"/>
              <a:ext cx="463900" cy="463900"/>
            </a:xfrm>
            <a:custGeom>
              <a:avLst/>
              <a:gdLst/>
              <a:ahLst/>
              <a:cxnLst/>
              <a:rect l="l" t="t" r="r" b="b"/>
              <a:pathLst>
                <a:path w="13883" h="13883" extrusionOk="0">
                  <a:moveTo>
                    <a:pt x="6941" y="0"/>
                  </a:moveTo>
                  <a:cubicBezTo>
                    <a:pt x="3108" y="0"/>
                    <a:pt x="0" y="3108"/>
                    <a:pt x="0" y="6941"/>
                  </a:cubicBezTo>
                  <a:cubicBezTo>
                    <a:pt x="0" y="10775"/>
                    <a:pt x="3108" y="13883"/>
                    <a:pt x="6941" y="13883"/>
                  </a:cubicBezTo>
                  <a:cubicBezTo>
                    <a:pt x="10775" y="13883"/>
                    <a:pt x="13883" y="10775"/>
                    <a:pt x="13883" y="6941"/>
                  </a:cubicBezTo>
                  <a:cubicBezTo>
                    <a:pt x="13883" y="3108"/>
                    <a:pt x="10775" y="0"/>
                    <a:pt x="69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8" name="Google Shape;922;p23"/>
            <p:cNvSpPr/>
            <p:nvPr/>
          </p:nvSpPr>
          <p:spPr>
            <a:xfrm>
              <a:off x="3569053" y="1644069"/>
              <a:ext cx="402651" cy="387414"/>
            </a:xfrm>
            <a:custGeom>
              <a:avLst/>
              <a:gdLst/>
              <a:ahLst/>
              <a:cxnLst/>
              <a:rect l="l" t="t" r="r" b="b"/>
              <a:pathLst>
                <a:path w="12050" h="11594" extrusionOk="0">
                  <a:moveTo>
                    <a:pt x="6267" y="0"/>
                  </a:moveTo>
                  <a:cubicBezTo>
                    <a:pt x="4754" y="0"/>
                    <a:pt x="3265" y="591"/>
                    <a:pt x="2156" y="1700"/>
                  </a:cubicBezTo>
                  <a:cubicBezTo>
                    <a:pt x="501" y="3355"/>
                    <a:pt x="1" y="5843"/>
                    <a:pt x="894" y="8010"/>
                  </a:cubicBezTo>
                  <a:cubicBezTo>
                    <a:pt x="1787" y="10177"/>
                    <a:pt x="3906" y="11594"/>
                    <a:pt x="6251" y="11594"/>
                  </a:cubicBezTo>
                  <a:cubicBezTo>
                    <a:pt x="9442" y="11594"/>
                    <a:pt x="12050" y="8998"/>
                    <a:pt x="12050" y="5795"/>
                  </a:cubicBezTo>
                  <a:cubicBezTo>
                    <a:pt x="12050" y="3450"/>
                    <a:pt x="10645" y="1342"/>
                    <a:pt x="8478" y="438"/>
                  </a:cubicBezTo>
                  <a:cubicBezTo>
                    <a:pt x="7763" y="143"/>
                    <a:pt x="7012" y="0"/>
                    <a:pt x="62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9" name="Google Shape;923;p23"/>
            <p:cNvSpPr/>
            <p:nvPr/>
          </p:nvSpPr>
          <p:spPr>
            <a:xfrm>
              <a:off x="3625558" y="1815421"/>
              <a:ext cx="307953" cy="222043"/>
            </a:xfrm>
            <a:custGeom>
              <a:avLst/>
              <a:gdLst/>
              <a:ahLst/>
              <a:cxnLst/>
              <a:rect l="l" t="t" r="r" b="b"/>
              <a:pathLst>
                <a:path w="9216" h="6645" extrusionOk="0">
                  <a:moveTo>
                    <a:pt x="5906" y="1"/>
                  </a:moveTo>
                  <a:lnTo>
                    <a:pt x="2786" y="36"/>
                  </a:lnTo>
                  <a:cubicBezTo>
                    <a:pt x="2786" y="36"/>
                    <a:pt x="1131" y="1263"/>
                    <a:pt x="774" y="1739"/>
                  </a:cubicBezTo>
                  <a:cubicBezTo>
                    <a:pt x="0" y="2787"/>
                    <a:pt x="1060" y="6644"/>
                    <a:pt x="1060" y="6644"/>
                  </a:cubicBezTo>
                  <a:lnTo>
                    <a:pt x="8228" y="6644"/>
                  </a:lnTo>
                  <a:cubicBezTo>
                    <a:pt x="8228" y="6644"/>
                    <a:pt x="9216" y="2370"/>
                    <a:pt x="8097" y="1251"/>
                  </a:cubicBezTo>
                  <a:cubicBezTo>
                    <a:pt x="7751" y="906"/>
                    <a:pt x="5906" y="1"/>
                    <a:pt x="5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0" name="Google Shape;924;p23"/>
            <p:cNvSpPr/>
            <p:nvPr/>
          </p:nvSpPr>
          <p:spPr>
            <a:xfrm>
              <a:off x="3682831" y="1652155"/>
              <a:ext cx="169514" cy="224983"/>
            </a:xfrm>
            <a:custGeom>
              <a:avLst/>
              <a:gdLst/>
              <a:ahLst/>
              <a:cxnLst/>
              <a:rect l="l" t="t" r="r" b="b"/>
              <a:pathLst>
                <a:path w="5073" h="6733" extrusionOk="0">
                  <a:moveTo>
                    <a:pt x="2522" y="0"/>
                  </a:moveTo>
                  <a:cubicBezTo>
                    <a:pt x="2461" y="0"/>
                    <a:pt x="2398" y="2"/>
                    <a:pt x="2334" y="5"/>
                  </a:cubicBezTo>
                  <a:cubicBezTo>
                    <a:pt x="1632" y="41"/>
                    <a:pt x="1108" y="493"/>
                    <a:pt x="715" y="1053"/>
                  </a:cubicBezTo>
                  <a:cubicBezTo>
                    <a:pt x="132" y="1910"/>
                    <a:pt x="1" y="3017"/>
                    <a:pt x="382" y="3994"/>
                  </a:cubicBezTo>
                  <a:cubicBezTo>
                    <a:pt x="632" y="4660"/>
                    <a:pt x="1001" y="5399"/>
                    <a:pt x="1489" y="5851"/>
                  </a:cubicBezTo>
                  <a:cubicBezTo>
                    <a:pt x="1668" y="6113"/>
                    <a:pt x="2596" y="6732"/>
                    <a:pt x="2596" y="6732"/>
                  </a:cubicBezTo>
                  <a:cubicBezTo>
                    <a:pt x="2596" y="6732"/>
                    <a:pt x="2601" y="6733"/>
                    <a:pt x="2611" y="6733"/>
                  </a:cubicBezTo>
                  <a:cubicBezTo>
                    <a:pt x="2691" y="6733"/>
                    <a:pt x="3111" y="6685"/>
                    <a:pt x="3930" y="5792"/>
                  </a:cubicBezTo>
                  <a:cubicBezTo>
                    <a:pt x="4847" y="4779"/>
                    <a:pt x="5073" y="3077"/>
                    <a:pt x="5037" y="2493"/>
                  </a:cubicBezTo>
                  <a:cubicBezTo>
                    <a:pt x="5002" y="1927"/>
                    <a:pt x="4608" y="0"/>
                    <a:pt x="2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1" name="Google Shape;925;p23"/>
            <p:cNvSpPr/>
            <p:nvPr/>
          </p:nvSpPr>
          <p:spPr>
            <a:xfrm>
              <a:off x="3698770" y="1698836"/>
              <a:ext cx="140443" cy="174694"/>
            </a:xfrm>
            <a:custGeom>
              <a:avLst/>
              <a:gdLst/>
              <a:ahLst/>
              <a:cxnLst/>
              <a:rect l="l" t="t" r="r" b="b"/>
              <a:pathLst>
                <a:path w="4203" h="5228" extrusionOk="0">
                  <a:moveTo>
                    <a:pt x="1938" y="1"/>
                  </a:moveTo>
                  <a:cubicBezTo>
                    <a:pt x="1927" y="1"/>
                    <a:pt x="1916" y="1"/>
                    <a:pt x="1905" y="1"/>
                  </a:cubicBezTo>
                  <a:cubicBezTo>
                    <a:pt x="583" y="13"/>
                    <a:pt x="0" y="1966"/>
                    <a:pt x="0" y="1966"/>
                  </a:cubicBezTo>
                  <a:cubicBezTo>
                    <a:pt x="0" y="1966"/>
                    <a:pt x="274" y="3716"/>
                    <a:pt x="1226" y="4525"/>
                  </a:cubicBezTo>
                  <a:cubicBezTo>
                    <a:pt x="1369" y="4728"/>
                    <a:pt x="2107" y="5228"/>
                    <a:pt x="2107" y="5228"/>
                  </a:cubicBezTo>
                  <a:cubicBezTo>
                    <a:pt x="2107" y="5228"/>
                    <a:pt x="2429" y="5109"/>
                    <a:pt x="3167" y="4466"/>
                  </a:cubicBezTo>
                  <a:cubicBezTo>
                    <a:pt x="3989" y="3763"/>
                    <a:pt x="4203" y="2323"/>
                    <a:pt x="4167" y="1858"/>
                  </a:cubicBezTo>
                  <a:cubicBezTo>
                    <a:pt x="4144" y="1398"/>
                    <a:pt x="3230" y="1"/>
                    <a:pt x="19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2" name="Google Shape;926;p23"/>
            <p:cNvSpPr/>
            <p:nvPr/>
          </p:nvSpPr>
          <p:spPr>
            <a:xfrm>
              <a:off x="3717449" y="1778063"/>
              <a:ext cx="103085" cy="109935"/>
            </a:xfrm>
            <a:custGeom>
              <a:avLst/>
              <a:gdLst/>
              <a:ahLst/>
              <a:cxnLst/>
              <a:rect l="l" t="t" r="r" b="b"/>
              <a:pathLst>
                <a:path w="3085" h="3290" extrusionOk="0">
                  <a:moveTo>
                    <a:pt x="1532" y="1"/>
                  </a:moveTo>
                  <a:cubicBezTo>
                    <a:pt x="1135" y="1"/>
                    <a:pt x="732" y="102"/>
                    <a:pt x="763" y="321"/>
                  </a:cubicBezTo>
                  <a:cubicBezTo>
                    <a:pt x="822" y="714"/>
                    <a:pt x="810" y="1392"/>
                    <a:pt x="596" y="1476"/>
                  </a:cubicBezTo>
                  <a:cubicBezTo>
                    <a:pt x="529" y="1504"/>
                    <a:pt x="440" y="1513"/>
                    <a:pt x="352" y="1513"/>
                  </a:cubicBezTo>
                  <a:cubicBezTo>
                    <a:pt x="175" y="1513"/>
                    <a:pt x="1" y="1476"/>
                    <a:pt x="1" y="1476"/>
                  </a:cubicBezTo>
                  <a:lnTo>
                    <a:pt x="1" y="1476"/>
                  </a:lnTo>
                  <a:cubicBezTo>
                    <a:pt x="1" y="1476"/>
                    <a:pt x="1105" y="3290"/>
                    <a:pt x="1614" y="3290"/>
                  </a:cubicBezTo>
                  <a:cubicBezTo>
                    <a:pt x="1629" y="3290"/>
                    <a:pt x="1642" y="3288"/>
                    <a:pt x="1656" y="3286"/>
                  </a:cubicBezTo>
                  <a:cubicBezTo>
                    <a:pt x="2132" y="3190"/>
                    <a:pt x="3084" y="1583"/>
                    <a:pt x="3084" y="1583"/>
                  </a:cubicBezTo>
                  <a:cubicBezTo>
                    <a:pt x="2822" y="1535"/>
                    <a:pt x="2572" y="1476"/>
                    <a:pt x="2334" y="1392"/>
                  </a:cubicBezTo>
                  <a:cubicBezTo>
                    <a:pt x="2180" y="1309"/>
                    <a:pt x="2263" y="607"/>
                    <a:pt x="2275" y="261"/>
                  </a:cubicBezTo>
                  <a:cubicBezTo>
                    <a:pt x="2286" y="93"/>
                    <a:pt x="1912" y="1"/>
                    <a:pt x="1532" y="1"/>
                  </a:cubicBezTo>
                  <a:close/>
                </a:path>
              </a:pathLst>
            </a:custGeom>
            <a:solidFill>
              <a:srgbClr val="E8BB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3" name="Google Shape;927;p23"/>
            <p:cNvSpPr/>
            <p:nvPr/>
          </p:nvSpPr>
          <p:spPr>
            <a:xfrm>
              <a:off x="3717449" y="1826582"/>
              <a:ext cx="102684" cy="61417"/>
            </a:xfrm>
            <a:custGeom>
              <a:avLst/>
              <a:gdLst/>
              <a:ahLst/>
              <a:cxnLst/>
              <a:rect l="l" t="t" r="r" b="b"/>
              <a:pathLst>
                <a:path w="3073" h="1838" extrusionOk="0">
                  <a:moveTo>
                    <a:pt x="2477" y="0"/>
                  </a:moveTo>
                  <a:cubicBezTo>
                    <a:pt x="2389" y="367"/>
                    <a:pt x="1948" y="679"/>
                    <a:pt x="1491" y="679"/>
                  </a:cubicBezTo>
                  <a:cubicBezTo>
                    <a:pt x="1146" y="679"/>
                    <a:pt x="792" y="501"/>
                    <a:pt x="572" y="36"/>
                  </a:cubicBezTo>
                  <a:cubicBezTo>
                    <a:pt x="477" y="54"/>
                    <a:pt x="382" y="63"/>
                    <a:pt x="286" y="63"/>
                  </a:cubicBezTo>
                  <a:cubicBezTo>
                    <a:pt x="191" y="63"/>
                    <a:pt x="96" y="54"/>
                    <a:pt x="1" y="36"/>
                  </a:cubicBezTo>
                  <a:lnTo>
                    <a:pt x="1" y="36"/>
                  </a:lnTo>
                  <a:cubicBezTo>
                    <a:pt x="1" y="36"/>
                    <a:pt x="1105" y="1838"/>
                    <a:pt x="1603" y="1838"/>
                  </a:cubicBezTo>
                  <a:cubicBezTo>
                    <a:pt x="1617" y="1838"/>
                    <a:pt x="1631" y="1837"/>
                    <a:pt x="1644" y="1834"/>
                  </a:cubicBezTo>
                  <a:cubicBezTo>
                    <a:pt x="2120" y="1738"/>
                    <a:pt x="3072" y="143"/>
                    <a:pt x="3072" y="143"/>
                  </a:cubicBezTo>
                  <a:cubicBezTo>
                    <a:pt x="3072" y="143"/>
                    <a:pt x="2703" y="60"/>
                    <a:pt x="2477" y="0"/>
                  </a:cubicBezTo>
                  <a:close/>
                </a:path>
              </a:pathLst>
            </a:custGeom>
            <a:solidFill>
              <a:srgbClr val="475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4" name="Google Shape;928;p23"/>
            <p:cNvSpPr/>
            <p:nvPr/>
          </p:nvSpPr>
          <p:spPr>
            <a:xfrm>
              <a:off x="3741909" y="1778364"/>
              <a:ext cx="51760" cy="51092"/>
            </a:xfrm>
            <a:custGeom>
              <a:avLst/>
              <a:gdLst/>
              <a:ahLst/>
              <a:cxnLst/>
              <a:rect l="l" t="t" r="r" b="b"/>
              <a:pathLst>
                <a:path w="1549" h="1529" extrusionOk="0">
                  <a:moveTo>
                    <a:pt x="778" y="1"/>
                  </a:moveTo>
                  <a:cubicBezTo>
                    <a:pt x="388" y="1"/>
                    <a:pt x="1" y="96"/>
                    <a:pt x="31" y="312"/>
                  </a:cubicBezTo>
                  <a:cubicBezTo>
                    <a:pt x="90" y="621"/>
                    <a:pt x="78" y="943"/>
                    <a:pt x="7" y="1253"/>
                  </a:cubicBezTo>
                  <a:cubicBezTo>
                    <a:pt x="247" y="1436"/>
                    <a:pt x="532" y="1529"/>
                    <a:pt x="817" y="1529"/>
                  </a:cubicBezTo>
                  <a:cubicBezTo>
                    <a:pt x="1068" y="1529"/>
                    <a:pt x="1320" y="1457"/>
                    <a:pt x="1543" y="1312"/>
                  </a:cubicBezTo>
                  <a:cubicBezTo>
                    <a:pt x="1459" y="1098"/>
                    <a:pt x="1519" y="550"/>
                    <a:pt x="1543" y="252"/>
                  </a:cubicBezTo>
                  <a:cubicBezTo>
                    <a:pt x="1549" y="93"/>
                    <a:pt x="1162" y="1"/>
                    <a:pt x="778" y="1"/>
                  </a:cubicBezTo>
                  <a:close/>
                </a:path>
              </a:pathLst>
            </a:custGeom>
            <a:solidFill>
              <a:srgbClr val="E8BB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5" name="Google Shape;929;p23"/>
            <p:cNvSpPr/>
            <p:nvPr/>
          </p:nvSpPr>
          <p:spPr>
            <a:xfrm>
              <a:off x="3711868" y="1696464"/>
              <a:ext cx="111840" cy="129349"/>
            </a:xfrm>
            <a:custGeom>
              <a:avLst/>
              <a:gdLst/>
              <a:ahLst/>
              <a:cxnLst/>
              <a:rect l="l" t="t" r="r" b="b"/>
              <a:pathLst>
                <a:path w="3347" h="3871" extrusionOk="0">
                  <a:moveTo>
                    <a:pt x="1656" y="1"/>
                  </a:moveTo>
                  <a:cubicBezTo>
                    <a:pt x="763" y="13"/>
                    <a:pt x="37" y="632"/>
                    <a:pt x="1" y="1406"/>
                  </a:cubicBezTo>
                  <a:lnTo>
                    <a:pt x="1" y="1429"/>
                  </a:lnTo>
                  <a:cubicBezTo>
                    <a:pt x="1" y="1548"/>
                    <a:pt x="13" y="1668"/>
                    <a:pt x="37" y="1787"/>
                  </a:cubicBezTo>
                  <a:cubicBezTo>
                    <a:pt x="132" y="2382"/>
                    <a:pt x="596" y="3834"/>
                    <a:pt x="1680" y="3870"/>
                  </a:cubicBezTo>
                  <a:cubicBezTo>
                    <a:pt x="1688" y="3870"/>
                    <a:pt x="1697" y="3870"/>
                    <a:pt x="1705" y="3870"/>
                  </a:cubicBezTo>
                  <a:cubicBezTo>
                    <a:pt x="2770" y="3870"/>
                    <a:pt x="3216" y="2377"/>
                    <a:pt x="3311" y="1787"/>
                  </a:cubicBezTo>
                  <a:cubicBezTo>
                    <a:pt x="3335" y="1656"/>
                    <a:pt x="3347" y="1537"/>
                    <a:pt x="3347" y="1406"/>
                  </a:cubicBezTo>
                  <a:cubicBezTo>
                    <a:pt x="3311" y="644"/>
                    <a:pt x="2585" y="24"/>
                    <a:pt x="16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6" name="Google Shape;930;p23"/>
            <p:cNvSpPr/>
            <p:nvPr/>
          </p:nvSpPr>
          <p:spPr>
            <a:xfrm>
              <a:off x="3711868" y="1696865"/>
              <a:ext cx="112241" cy="85576"/>
            </a:xfrm>
            <a:custGeom>
              <a:avLst/>
              <a:gdLst/>
              <a:ahLst/>
              <a:cxnLst/>
              <a:rect l="l" t="t" r="r" b="b"/>
              <a:pathLst>
                <a:path w="3359" h="2561" extrusionOk="0">
                  <a:moveTo>
                    <a:pt x="1656" y="1"/>
                  </a:moveTo>
                  <a:cubicBezTo>
                    <a:pt x="763" y="12"/>
                    <a:pt x="37" y="632"/>
                    <a:pt x="1" y="1406"/>
                  </a:cubicBezTo>
                  <a:lnTo>
                    <a:pt x="1" y="1417"/>
                  </a:lnTo>
                  <a:cubicBezTo>
                    <a:pt x="1" y="1536"/>
                    <a:pt x="13" y="1656"/>
                    <a:pt x="37" y="1775"/>
                  </a:cubicBezTo>
                  <a:cubicBezTo>
                    <a:pt x="84" y="2037"/>
                    <a:pt x="156" y="2287"/>
                    <a:pt x="251" y="2537"/>
                  </a:cubicBezTo>
                  <a:cubicBezTo>
                    <a:pt x="523" y="2316"/>
                    <a:pt x="1044" y="2209"/>
                    <a:pt x="1585" y="2209"/>
                  </a:cubicBezTo>
                  <a:cubicBezTo>
                    <a:pt x="2156" y="2209"/>
                    <a:pt x="2748" y="2328"/>
                    <a:pt x="3097" y="2560"/>
                  </a:cubicBezTo>
                  <a:cubicBezTo>
                    <a:pt x="3216" y="2310"/>
                    <a:pt x="3299" y="2048"/>
                    <a:pt x="3347" y="1775"/>
                  </a:cubicBezTo>
                  <a:cubicBezTo>
                    <a:pt x="3359" y="1644"/>
                    <a:pt x="3359" y="1525"/>
                    <a:pt x="3347" y="1406"/>
                  </a:cubicBezTo>
                  <a:cubicBezTo>
                    <a:pt x="3311" y="632"/>
                    <a:pt x="2585" y="12"/>
                    <a:pt x="16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7" name="Google Shape;931;p23"/>
            <p:cNvSpPr/>
            <p:nvPr/>
          </p:nvSpPr>
          <p:spPr>
            <a:xfrm>
              <a:off x="3696197" y="1662113"/>
              <a:ext cx="149799" cy="75384"/>
            </a:xfrm>
            <a:custGeom>
              <a:avLst/>
              <a:gdLst/>
              <a:ahLst/>
              <a:cxnLst/>
              <a:rect l="l" t="t" r="r" b="b"/>
              <a:pathLst>
                <a:path w="4483" h="2256" extrusionOk="0">
                  <a:moveTo>
                    <a:pt x="2261" y="0"/>
                  </a:moveTo>
                  <a:cubicBezTo>
                    <a:pt x="1244" y="0"/>
                    <a:pt x="1" y="575"/>
                    <a:pt x="434" y="2255"/>
                  </a:cubicBezTo>
                  <a:cubicBezTo>
                    <a:pt x="434" y="2255"/>
                    <a:pt x="979" y="1906"/>
                    <a:pt x="2013" y="1906"/>
                  </a:cubicBezTo>
                  <a:cubicBezTo>
                    <a:pt x="2530" y="1906"/>
                    <a:pt x="3169" y="1993"/>
                    <a:pt x="3923" y="2255"/>
                  </a:cubicBezTo>
                  <a:cubicBezTo>
                    <a:pt x="4482" y="850"/>
                    <a:pt x="3470" y="124"/>
                    <a:pt x="2554" y="17"/>
                  </a:cubicBezTo>
                  <a:cubicBezTo>
                    <a:pt x="2459" y="6"/>
                    <a:pt x="2361" y="0"/>
                    <a:pt x="22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187" name="Google Shape;1000;p23"/>
          <p:cNvGrpSpPr/>
          <p:nvPr/>
        </p:nvGrpSpPr>
        <p:grpSpPr>
          <a:xfrm>
            <a:off x="6303356" y="850452"/>
            <a:ext cx="1364809" cy="1341150"/>
            <a:chOff x="7222294" y="1276337"/>
            <a:chExt cx="1464513" cy="1464112"/>
          </a:xfrm>
        </p:grpSpPr>
        <p:sp>
          <p:nvSpPr>
            <p:cNvPr id="188" name="Google Shape;1001;p23"/>
            <p:cNvSpPr/>
            <p:nvPr/>
          </p:nvSpPr>
          <p:spPr>
            <a:xfrm>
              <a:off x="7222294" y="1276337"/>
              <a:ext cx="1464513" cy="1464112"/>
            </a:xfrm>
            <a:custGeom>
              <a:avLst/>
              <a:gdLst/>
              <a:ahLst/>
              <a:cxnLst/>
              <a:rect l="l" t="t" r="r" b="b"/>
              <a:pathLst>
                <a:path w="43828" h="43816" extrusionOk="0">
                  <a:moveTo>
                    <a:pt x="21908" y="1"/>
                  </a:moveTo>
                  <a:cubicBezTo>
                    <a:pt x="9812" y="1"/>
                    <a:pt x="1" y="9800"/>
                    <a:pt x="1" y="21908"/>
                  </a:cubicBezTo>
                  <a:cubicBezTo>
                    <a:pt x="1" y="34005"/>
                    <a:pt x="9812" y="43816"/>
                    <a:pt x="21908" y="43816"/>
                  </a:cubicBezTo>
                  <a:cubicBezTo>
                    <a:pt x="34017" y="43816"/>
                    <a:pt x="43828" y="34005"/>
                    <a:pt x="43828" y="21908"/>
                  </a:cubicBezTo>
                  <a:cubicBezTo>
                    <a:pt x="43828" y="9800"/>
                    <a:pt x="34017" y="1"/>
                    <a:pt x="219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9" name="Google Shape;1002;p23"/>
            <p:cNvSpPr/>
            <p:nvPr/>
          </p:nvSpPr>
          <p:spPr>
            <a:xfrm>
              <a:off x="7260488" y="1364887"/>
              <a:ext cx="1337602" cy="1286845"/>
            </a:xfrm>
            <a:custGeom>
              <a:avLst/>
              <a:gdLst/>
              <a:ahLst/>
              <a:cxnLst/>
              <a:rect l="l" t="t" r="r" b="b"/>
              <a:pathLst>
                <a:path w="40030" h="38511" extrusionOk="0">
                  <a:moveTo>
                    <a:pt x="20770" y="0"/>
                  </a:moveTo>
                  <a:cubicBezTo>
                    <a:pt x="15760" y="0"/>
                    <a:pt x="10835" y="1959"/>
                    <a:pt x="7157" y="5637"/>
                  </a:cubicBezTo>
                  <a:cubicBezTo>
                    <a:pt x="1644" y="11150"/>
                    <a:pt x="1" y="19425"/>
                    <a:pt x="2978" y="26628"/>
                  </a:cubicBezTo>
                  <a:cubicBezTo>
                    <a:pt x="5954" y="33819"/>
                    <a:pt x="12979" y="38511"/>
                    <a:pt x="20765" y="38511"/>
                  </a:cubicBezTo>
                  <a:cubicBezTo>
                    <a:pt x="31398" y="38499"/>
                    <a:pt x="40018" y="29890"/>
                    <a:pt x="40030" y="19258"/>
                  </a:cubicBezTo>
                  <a:cubicBezTo>
                    <a:pt x="40030" y="11471"/>
                    <a:pt x="35339" y="4447"/>
                    <a:pt x="28135" y="1470"/>
                  </a:cubicBezTo>
                  <a:cubicBezTo>
                    <a:pt x="25754" y="480"/>
                    <a:pt x="23251" y="0"/>
                    <a:pt x="207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0" name="Google Shape;1003;p23"/>
            <p:cNvSpPr/>
            <p:nvPr/>
          </p:nvSpPr>
          <p:spPr>
            <a:xfrm>
              <a:off x="7900652" y="2092331"/>
              <a:ext cx="117788" cy="334618"/>
            </a:xfrm>
            <a:custGeom>
              <a:avLst/>
              <a:gdLst/>
              <a:ahLst/>
              <a:cxnLst/>
              <a:rect l="l" t="t" r="r" b="b"/>
              <a:pathLst>
                <a:path w="3525" h="10014" extrusionOk="0">
                  <a:moveTo>
                    <a:pt x="631" y="0"/>
                  </a:moveTo>
                  <a:lnTo>
                    <a:pt x="0" y="10014"/>
                  </a:lnTo>
                  <a:lnTo>
                    <a:pt x="3524" y="10014"/>
                  </a:lnTo>
                  <a:lnTo>
                    <a:pt x="289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1" name="Google Shape;1004;p23"/>
            <p:cNvSpPr/>
            <p:nvPr/>
          </p:nvSpPr>
          <p:spPr>
            <a:xfrm>
              <a:off x="7493257" y="1683733"/>
              <a:ext cx="932980" cy="646146"/>
            </a:xfrm>
            <a:custGeom>
              <a:avLst/>
              <a:gdLst/>
              <a:ahLst/>
              <a:cxnLst/>
              <a:rect l="l" t="t" r="r" b="b"/>
              <a:pathLst>
                <a:path w="27921" h="19337" extrusionOk="0">
                  <a:moveTo>
                    <a:pt x="429" y="1"/>
                  </a:moveTo>
                  <a:cubicBezTo>
                    <a:pt x="191" y="1"/>
                    <a:pt x="0" y="191"/>
                    <a:pt x="0" y="429"/>
                  </a:cubicBezTo>
                  <a:lnTo>
                    <a:pt x="0" y="18908"/>
                  </a:lnTo>
                  <a:cubicBezTo>
                    <a:pt x="0" y="19146"/>
                    <a:pt x="191" y="19336"/>
                    <a:pt x="429" y="19336"/>
                  </a:cubicBezTo>
                  <a:lnTo>
                    <a:pt x="27480" y="19336"/>
                  </a:lnTo>
                  <a:cubicBezTo>
                    <a:pt x="27718" y="19336"/>
                    <a:pt x="27920" y="19146"/>
                    <a:pt x="27920" y="18908"/>
                  </a:cubicBezTo>
                  <a:lnTo>
                    <a:pt x="27920" y="429"/>
                  </a:lnTo>
                  <a:cubicBezTo>
                    <a:pt x="27920" y="191"/>
                    <a:pt x="27718" y="1"/>
                    <a:pt x="274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2" name="Google Shape;1005;p23"/>
            <p:cNvSpPr/>
            <p:nvPr/>
          </p:nvSpPr>
          <p:spPr>
            <a:xfrm>
              <a:off x="7527474" y="1719152"/>
              <a:ext cx="864145" cy="517632"/>
            </a:xfrm>
            <a:custGeom>
              <a:avLst/>
              <a:gdLst/>
              <a:ahLst/>
              <a:cxnLst/>
              <a:rect l="l" t="t" r="r" b="b"/>
              <a:pathLst>
                <a:path w="25861" h="15491" extrusionOk="0">
                  <a:moveTo>
                    <a:pt x="191" y="0"/>
                  </a:moveTo>
                  <a:cubicBezTo>
                    <a:pt x="83" y="0"/>
                    <a:pt x="0" y="72"/>
                    <a:pt x="0" y="179"/>
                  </a:cubicBezTo>
                  <a:lnTo>
                    <a:pt x="0" y="15312"/>
                  </a:lnTo>
                  <a:cubicBezTo>
                    <a:pt x="0" y="15407"/>
                    <a:pt x="83" y="15490"/>
                    <a:pt x="191" y="15490"/>
                  </a:cubicBezTo>
                  <a:lnTo>
                    <a:pt x="25670" y="15490"/>
                  </a:lnTo>
                  <a:cubicBezTo>
                    <a:pt x="25777" y="15490"/>
                    <a:pt x="25860" y="15407"/>
                    <a:pt x="25860" y="15312"/>
                  </a:cubicBezTo>
                  <a:lnTo>
                    <a:pt x="25860" y="179"/>
                  </a:lnTo>
                  <a:cubicBezTo>
                    <a:pt x="25860" y="72"/>
                    <a:pt x="25777" y="0"/>
                    <a:pt x="25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3" name="Google Shape;1006;p23"/>
            <p:cNvSpPr/>
            <p:nvPr/>
          </p:nvSpPr>
          <p:spPr>
            <a:xfrm>
              <a:off x="7650407" y="2403057"/>
              <a:ext cx="618278" cy="23892"/>
            </a:xfrm>
            <a:custGeom>
              <a:avLst/>
              <a:gdLst/>
              <a:ahLst/>
              <a:cxnLst/>
              <a:rect l="l" t="t" r="r" b="b"/>
              <a:pathLst>
                <a:path w="18503" h="715" extrusionOk="0">
                  <a:moveTo>
                    <a:pt x="274" y="0"/>
                  </a:moveTo>
                  <a:cubicBezTo>
                    <a:pt x="119" y="0"/>
                    <a:pt x="0" y="131"/>
                    <a:pt x="0" y="274"/>
                  </a:cubicBezTo>
                  <a:lnTo>
                    <a:pt x="0" y="441"/>
                  </a:lnTo>
                  <a:cubicBezTo>
                    <a:pt x="0" y="595"/>
                    <a:pt x="119" y="715"/>
                    <a:pt x="274" y="715"/>
                  </a:cubicBezTo>
                  <a:lnTo>
                    <a:pt x="18229" y="715"/>
                  </a:lnTo>
                  <a:cubicBezTo>
                    <a:pt x="18383" y="715"/>
                    <a:pt x="18502" y="595"/>
                    <a:pt x="18502" y="441"/>
                  </a:cubicBezTo>
                  <a:lnTo>
                    <a:pt x="18502" y="274"/>
                  </a:lnTo>
                  <a:cubicBezTo>
                    <a:pt x="18502" y="131"/>
                    <a:pt x="18383" y="0"/>
                    <a:pt x="182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4" name="Google Shape;1007;p23"/>
            <p:cNvSpPr/>
            <p:nvPr/>
          </p:nvSpPr>
          <p:spPr>
            <a:xfrm>
              <a:off x="7939614" y="2268963"/>
              <a:ext cx="35052" cy="29806"/>
            </a:xfrm>
            <a:custGeom>
              <a:avLst/>
              <a:gdLst/>
              <a:ahLst/>
              <a:cxnLst/>
              <a:rect l="l" t="t" r="r" b="b"/>
              <a:pathLst>
                <a:path w="1049" h="892" extrusionOk="0">
                  <a:moveTo>
                    <a:pt x="608" y="1"/>
                  </a:moveTo>
                  <a:cubicBezTo>
                    <a:pt x="203" y="1"/>
                    <a:pt x="1" y="477"/>
                    <a:pt x="287" y="763"/>
                  </a:cubicBezTo>
                  <a:cubicBezTo>
                    <a:pt x="379" y="851"/>
                    <a:pt x="491" y="891"/>
                    <a:pt x="601" y="891"/>
                  </a:cubicBezTo>
                  <a:cubicBezTo>
                    <a:pt x="830" y="891"/>
                    <a:pt x="1049" y="715"/>
                    <a:pt x="1049" y="441"/>
                  </a:cubicBezTo>
                  <a:cubicBezTo>
                    <a:pt x="1049" y="203"/>
                    <a:pt x="846" y="1"/>
                    <a:pt x="6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5" name="Google Shape;1008;p23"/>
            <p:cNvSpPr/>
            <p:nvPr/>
          </p:nvSpPr>
          <p:spPr>
            <a:xfrm>
              <a:off x="7773742" y="1927629"/>
              <a:ext cx="371608" cy="34250"/>
            </a:xfrm>
            <a:custGeom>
              <a:avLst/>
              <a:gdLst/>
              <a:ahLst/>
              <a:cxnLst/>
              <a:rect l="l" t="t" r="r" b="b"/>
              <a:pathLst>
                <a:path w="11121" h="1025" extrusionOk="0">
                  <a:moveTo>
                    <a:pt x="512" y="0"/>
                  </a:moveTo>
                  <a:cubicBezTo>
                    <a:pt x="226" y="0"/>
                    <a:pt x="0" y="226"/>
                    <a:pt x="0" y="512"/>
                  </a:cubicBezTo>
                  <a:cubicBezTo>
                    <a:pt x="0" y="786"/>
                    <a:pt x="226" y="1024"/>
                    <a:pt x="512" y="1024"/>
                  </a:cubicBezTo>
                  <a:lnTo>
                    <a:pt x="10620" y="1024"/>
                  </a:lnTo>
                  <a:cubicBezTo>
                    <a:pt x="10894" y="1024"/>
                    <a:pt x="11120" y="786"/>
                    <a:pt x="11120" y="512"/>
                  </a:cubicBezTo>
                  <a:cubicBezTo>
                    <a:pt x="11120" y="226"/>
                    <a:pt x="10894" y="0"/>
                    <a:pt x="10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6" name="Google Shape;1009;p23"/>
            <p:cNvSpPr/>
            <p:nvPr/>
          </p:nvSpPr>
          <p:spPr>
            <a:xfrm>
              <a:off x="7773742" y="1983331"/>
              <a:ext cx="371608" cy="34217"/>
            </a:xfrm>
            <a:custGeom>
              <a:avLst/>
              <a:gdLst/>
              <a:ahLst/>
              <a:cxnLst/>
              <a:rect l="l" t="t" r="r" b="b"/>
              <a:pathLst>
                <a:path w="11121" h="1024" extrusionOk="0">
                  <a:moveTo>
                    <a:pt x="512" y="0"/>
                  </a:moveTo>
                  <a:cubicBezTo>
                    <a:pt x="226" y="0"/>
                    <a:pt x="0" y="226"/>
                    <a:pt x="0" y="512"/>
                  </a:cubicBezTo>
                  <a:cubicBezTo>
                    <a:pt x="0" y="798"/>
                    <a:pt x="226" y="1024"/>
                    <a:pt x="512" y="1024"/>
                  </a:cubicBezTo>
                  <a:lnTo>
                    <a:pt x="10620" y="1024"/>
                  </a:lnTo>
                  <a:cubicBezTo>
                    <a:pt x="10894" y="1024"/>
                    <a:pt x="11120" y="798"/>
                    <a:pt x="11120" y="512"/>
                  </a:cubicBezTo>
                  <a:cubicBezTo>
                    <a:pt x="11120" y="226"/>
                    <a:pt x="10894" y="0"/>
                    <a:pt x="10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7" name="Google Shape;1010;p23"/>
            <p:cNvSpPr/>
            <p:nvPr/>
          </p:nvSpPr>
          <p:spPr>
            <a:xfrm>
              <a:off x="7795194" y="1995261"/>
              <a:ext cx="9991" cy="9958"/>
            </a:xfrm>
            <a:custGeom>
              <a:avLst/>
              <a:gdLst/>
              <a:ahLst/>
              <a:cxnLst/>
              <a:rect l="l" t="t" r="r" b="b"/>
              <a:pathLst>
                <a:path w="299" h="298" extrusionOk="0">
                  <a:moveTo>
                    <a:pt x="144" y="0"/>
                  </a:moveTo>
                  <a:cubicBezTo>
                    <a:pt x="72" y="0"/>
                    <a:pt x="1" y="72"/>
                    <a:pt x="1" y="143"/>
                  </a:cubicBezTo>
                  <a:cubicBezTo>
                    <a:pt x="1" y="226"/>
                    <a:pt x="72" y="298"/>
                    <a:pt x="144" y="298"/>
                  </a:cubicBezTo>
                  <a:cubicBezTo>
                    <a:pt x="227" y="298"/>
                    <a:pt x="299" y="226"/>
                    <a:pt x="299" y="143"/>
                  </a:cubicBezTo>
                  <a:cubicBezTo>
                    <a:pt x="299" y="72"/>
                    <a:pt x="227"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8" name="Google Shape;1011;p23"/>
            <p:cNvSpPr/>
            <p:nvPr/>
          </p:nvSpPr>
          <p:spPr>
            <a:xfrm>
              <a:off x="7816680" y="1996063"/>
              <a:ext cx="9590" cy="9557"/>
            </a:xfrm>
            <a:custGeom>
              <a:avLst/>
              <a:gdLst/>
              <a:ahLst/>
              <a:cxnLst/>
              <a:rect l="l" t="t" r="r" b="b"/>
              <a:pathLst>
                <a:path w="287" h="286" extrusionOk="0">
                  <a:moveTo>
                    <a:pt x="144" y="0"/>
                  </a:moveTo>
                  <a:cubicBezTo>
                    <a:pt x="60" y="0"/>
                    <a:pt x="1" y="60"/>
                    <a:pt x="1" y="143"/>
                  </a:cubicBezTo>
                  <a:cubicBezTo>
                    <a:pt x="1" y="226"/>
                    <a:pt x="60" y="286"/>
                    <a:pt x="144" y="286"/>
                  </a:cubicBezTo>
                  <a:cubicBezTo>
                    <a:pt x="227" y="286"/>
                    <a:pt x="287" y="226"/>
                    <a:pt x="287" y="143"/>
                  </a:cubicBezTo>
                  <a:cubicBezTo>
                    <a:pt x="287" y="60"/>
                    <a:pt x="227"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9" name="Google Shape;1012;p23"/>
            <p:cNvSpPr/>
            <p:nvPr/>
          </p:nvSpPr>
          <p:spPr>
            <a:xfrm>
              <a:off x="7837765" y="1996063"/>
              <a:ext cx="9590" cy="9557"/>
            </a:xfrm>
            <a:custGeom>
              <a:avLst/>
              <a:gdLst/>
              <a:ahLst/>
              <a:cxnLst/>
              <a:rect l="l" t="t" r="r" b="b"/>
              <a:pathLst>
                <a:path w="287" h="286" extrusionOk="0">
                  <a:moveTo>
                    <a:pt x="144" y="0"/>
                  </a:moveTo>
                  <a:cubicBezTo>
                    <a:pt x="60" y="0"/>
                    <a:pt x="1" y="60"/>
                    <a:pt x="1" y="143"/>
                  </a:cubicBezTo>
                  <a:cubicBezTo>
                    <a:pt x="1" y="226"/>
                    <a:pt x="60" y="286"/>
                    <a:pt x="144" y="286"/>
                  </a:cubicBezTo>
                  <a:cubicBezTo>
                    <a:pt x="227" y="286"/>
                    <a:pt x="287" y="226"/>
                    <a:pt x="287" y="143"/>
                  </a:cubicBezTo>
                  <a:cubicBezTo>
                    <a:pt x="287" y="60"/>
                    <a:pt x="227"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0" name="Google Shape;1013;p23"/>
            <p:cNvSpPr/>
            <p:nvPr/>
          </p:nvSpPr>
          <p:spPr>
            <a:xfrm>
              <a:off x="7858850" y="1996063"/>
              <a:ext cx="9991" cy="9557"/>
            </a:xfrm>
            <a:custGeom>
              <a:avLst/>
              <a:gdLst/>
              <a:ahLst/>
              <a:cxnLst/>
              <a:rect l="l" t="t" r="r" b="b"/>
              <a:pathLst>
                <a:path w="299" h="286" extrusionOk="0">
                  <a:moveTo>
                    <a:pt x="144" y="0"/>
                  </a:moveTo>
                  <a:cubicBezTo>
                    <a:pt x="72" y="0"/>
                    <a:pt x="1" y="60"/>
                    <a:pt x="1" y="143"/>
                  </a:cubicBezTo>
                  <a:cubicBezTo>
                    <a:pt x="1" y="226"/>
                    <a:pt x="72" y="286"/>
                    <a:pt x="144" y="286"/>
                  </a:cubicBezTo>
                  <a:cubicBezTo>
                    <a:pt x="227" y="286"/>
                    <a:pt x="299" y="226"/>
                    <a:pt x="299" y="143"/>
                  </a:cubicBezTo>
                  <a:cubicBezTo>
                    <a:pt x="299" y="60"/>
                    <a:pt x="227"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1" name="Google Shape;1014;p23"/>
            <p:cNvSpPr/>
            <p:nvPr/>
          </p:nvSpPr>
          <p:spPr>
            <a:xfrm>
              <a:off x="7880336" y="1996063"/>
              <a:ext cx="9590" cy="9557"/>
            </a:xfrm>
            <a:custGeom>
              <a:avLst/>
              <a:gdLst/>
              <a:ahLst/>
              <a:cxnLst/>
              <a:rect l="l" t="t" r="r" b="b"/>
              <a:pathLst>
                <a:path w="287" h="286" extrusionOk="0">
                  <a:moveTo>
                    <a:pt x="144" y="0"/>
                  </a:moveTo>
                  <a:cubicBezTo>
                    <a:pt x="60" y="0"/>
                    <a:pt x="1" y="60"/>
                    <a:pt x="1" y="143"/>
                  </a:cubicBezTo>
                  <a:cubicBezTo>
                    <a:pt x="1" y="226"/>
                    <a:pt x="60" y="286"/>
                    <a:pt x="144" y="286"/>
                  </a:cubicBezTo>
                  <a:cubicBezTo>
                    <a:pt x="227" y="286"/>
                    <a:pt x="287" y="226"/>
                    <a:pt x="287" y="143"/>
                  </a:cubicBezTo>
                  <a:cubicBezTo>
                    <a:pt x="287" y="60"/>
                    <a:pt x="227"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2" name="Google Shape;1015;p23"/>
            <p:cNvSpPr/>
            <p:nvPr/>
          </p:nvSpPr>
          <p:spPr>
            <a:xfrm>
              <a:off x="7916157" y="2036227"/>
              <a:ext cx="86779" cy="59312"/>
            </a:xfrm>
            <a:custGeom>
              <a:avLst/>
              <a:gdLst/>
              <a:ahLst/>
              <a:cxnLst/>
              <a:rect l="l" t="t" r="r" b="b"/>
              <a:pathLst>
                <a:path w="2597" h="1775" extrusionOk="0">
                  <a:moveTo>
                    <a:pt x="1298" y="1"/>
                  </a:moveTo>
                  <a:cubicBezTo>
                    <a:pt x="584" y="1"/>
                    <a:pt x="0" y="572"/>
                    <a:pt x="0" y="1298"/>
                  </a:cubicBezTo>
                  <a:lnTo>
                    <a:pt x="0" y="1775"/>
                  </a:lnTo>
                  <a:lnTo>
                    <a:pt x="441" y="1775"/>
                  </a:lnTo>
                  <a:lnTo>
                    <a:pt x="441" y="1298"/>
                  </a:lnTo>
                  <a:cubicBezTo>
                    <a:pt x="441" y="822"/>
                    <a:pt x="822" y="429"/>
                    <a:pt x="1298" y="429"/>
                  </a:cubicBezTo>
                  <a:cubicBezTo>
                    <a:pt x="1775" y="429"/>
                    <a:pt x="2156" y="822"/>
                    <a:pt x="2167" y="1298"/>
                  </a:cubicBezTo>
                  <a:lnTo>
                    <a:pt x="2167" y="1775"/>
                  </a:lnTo>
                  <a:lnTo>
                    <a:pt x="2596" y="1775"/>
                  </a:lnTo>
                  <a:lnTo>
                    <a:pt x="2596" y="1298"/>
                  </a:lnTo>
                  <a:cubicBezTo>
                    <a:pt x="2596" y="572"/>
                    <a:pt x="2013" y="1"/>
                    <a:pt x="12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3" name="Google Shape;1016;p23"/>
            <p:cNvSpPr/>
            <p:nvPr/>
          </p:nvSpPr>
          <p:spPr>
            <a:xfrm>
              <a:off x="7900652" y="2095506"/>
              <a:ext cx="117788" cy="86378"/>
            </a:xfrm>
            <a:custGeom>
              <a:avLst/>
              <a:gdLst/>
              <a:ahLst/>
              <a:cxnLst/>
              <a:rect l="l" t="t" r="r" b="b"/>
              <a:pathLst>
                <a:path w="3525" h="2585" extrusionOk="0">
                  <a:moveTo>
                    <a:pt x="393" y="1"/>
                  </a:moveTo>
                  <a:cubicBezTo>
                    <a:pt x="179" y="1"/>
                    <a:pt x="0" y="179"/>
                    <a:pt x="0" y="405"/>
                  </a:cubicBezTo>
                  <a:lnTo>
                    <a:pt x="0" y="2191"/>
                  </a:lnTo>
                  <a:cubicBezTo>
                    <a:pt x="0" y="2418"/>
                    <a:pt x="179" y="2584"/>
                    <a:pt x="393" y="2584"/>
                  </a:cubicBezTo>
                  <a:lnTo>
                    <a:pt x="3131" y="2584"/>
                  </a:lnTo>
                  <a:cubicBezTo>
                    <a:pt x="3346" y="2584"/>
                    <a:pt x="3524" y="2418"/>
                    <a:pt x="3524" y="2191"/>
                  </a:cubicBezTo>
                  <a:lnTo>
                    <a:pt x="3524" y="405"/>
                  </a:lnTo>
                  <a:cubicBezTo>
                    <a:pt x="3524" y="179"/>
                    <a:pt x="3346" y="1"/>
                    <a:pt x="31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4" name="Google Shape;1017;p23"/>
            <p:cNvSpPr/>
            <p:nvPr/>
          </p:nvSpPr>
          <p:spPr>
            <a:xfrm>
              <a:off x="7949171" y="2120567"/>
              <a:ext cx="20717" cy="20717"/>
            </a:xfrm>
            <a:custGeom>
              <a:avLst/>
              <a:gdLst/>
              <a:ahLst/>
              <a:cxnLst/>
              <a:rect l="l" t="t" r="r" b="b"/>
              <a:pathLst>
                <a:path w="620" h="620" extrusionOk="0">
                  <a:moveTo>
                    <a:pt x="310" y="1"/>
                  </a:moveTo>
                  <a:cubicBezTo>
                    <a:pt x="144" y="1"/>
                    <a:pt x="1" y="144"/>
                    <a:pt x="1" y="310"/>
                  </a:cubicBezTo>
                  <a:cubicBezTo>
                    <a:pt x="1" y="489"/>
                    <a:pt x="144" y="620"/>
                    <a:pt x="310" y="620"/>
                  </a:cubicBezTo>
                  <a:cubicBezTo>
                    <a:pt x="489" y="620"/>
                    <a:pt x="620" y="489"/>
                    <a:pt x="620" y="310"/>
                  </a:cubicBezTo>
                  <a:cubicBezTo>
                    <a:pt x="620" y="144"/>
                    <a:pt x="489"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5" name="Google Shape;1018;p23"/>
            <p:cNvSpPr/>
            <p:nvPr/>
          </p:nvSpPr>
          <p:spPr>
            <a:xfrm>
              <a:off x="7948770" y="2134501"/>
              <a:ext cx="21920" cy="25496"/>
            </a:xfrm>
            <a:custGeom>
              <a:avLst/>
              <a:gdLst/>
              <a:ahLst/>
              <a:cxnLst/>
              <a:rect l="l" t="t" r="r" b="b"/>
              <a:pathLst>
                <a:path w="656" h="763" extrusionOk="0">
                  <a:moveTo>
                    <a:pt x="275" y="0"/>
                  </a:moveTo>
                  <a:lnTo>
                    <a:pt x="1" y="762"/>
                  </a:lnTo>
                  <a:lnTo>
                    <a:pt x="656" y="762"/>
                  </a:lnTo>
                  <a:lnTo>
                    <a:pt x="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6" name="Google Shape;1019;p23"/>
            <p:cNvSpPr/>
            <p:nvPr/>
          </p:nvSpPr>
          <p:spPr>
            <a:xfrm>
              <a:off x="7879166" y="1746987"/>
              <a:ext cx="161161" cy="161161"/>
            </a:xfrm>
            <a:custGeom>
              <a:avLst/>
              <a:gdLst/>
              <a:ahLst/>
              <a:cxnLst/>
              <a:rect l="l" t="t" r="r" b="b"/>
              <a:pathLst>
                <a:path w="4823" h="4823" extrusionOk="0">
                  <a:moveTo>
                    <a:pt x="2405" y="1"/>
                  </a:moveTo>
                  <a:cubicBezTo>
                    <a:pt x="1072" y="1"/>
                    <a:pt x="0" y="1084"/>
                    <a:pt x="0" y="2418"/>
                  </a:cubicBezTo>
                  <a:cubicBezTo>
                    <a:pt x="0" y="3739"/>
                    <a:pt x="1072" y="4823"/>
                    <a:pt x="2405" y="4823"/>
                  </a:cubicBezTo>
                  <a:cubicBezTo>
                    <a:pt x="3739" y="4823"/>
                    <a:pt x="4822" y="3739"/>
                    <a:pt x="4822" y="2418"/>
                  </a:cubicBezTo>
                  <a:cubicBezTo>
                    <a:pt x="4822" y="1084"/>
                    <a:pt x="3739" y="1"/>
                    <a:pt x="24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7" name="Google Shape;1020;p23"/>
            <p:cNvSpPr/>
            <p:nvPr/>
          </p:nvSpPr>
          <p:spPr>
            <a:xfrm>
              <a:off x="8101543" y="1627228"/>
              <a:ext cx="358911" cy="234774"/>
            </a:xfrm>
            <a:custGeom>
              <a:avLst/>
              <a:gdLst/>
              <a:ahLst/>
              <a:cxnLst/>
              <a:rect l="l" t="t" r="r" b="b"/>
              <a:pathLst>
                <a:path w="10741" h="7026" extrusionOk="0">
                  <a:moveTo>
                    <a:pt x="167" y="1"/>
                  </a:moveTo>
                  <a:cubicBezTo>
                    <a:pt x="72" y="1"/>
                    <a:pt x="1" y="72"/>
                    <a:pt x="1" y="168"/>
                  </a:cubicBezTo>
                  <a:lnTo>
                    <a:pt x="1" y="6859"/>
                  </a:lnTo>
                  <a:cubicBezTo>
                    <a:pt x="1" y="6954"/>
                    <a:pt x="72" y="7026"/>
                    <a:pt x="167" y="7026"/>
                  </a:cubicBezTo>
                  <a:lnTo>
                    <a:pt x="10574" y="7026"/>
                  </a:lnTo>
                  <a:cubicBezTo>
                    <a:pt x="10669" y="7026"/>
                    <a:pt x="10740" y="6954"/>
                    <a:pt x="10740" y="6859"/>
                  </a:cubicBezTo>
                  <a:lnTo>
                    <a:pt x="10740" y="168"/>
                  </a:lnTo>
                  <a:cubicBezTo>
                    <a:pt x="10740" y="72"/>
                    <a:pt x="10669" y="1"/>
                    <a:pt x="105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8" name="Google Shape;1021;p23"/>
            <p:cNvSpPr/>
            <p:nvPr/>
          </p:nvSpPr>
          <p:spPr>
            <a:xfrm>
              <a:off x="8136161" y="1647945"/>
              <a:ext cx="110637" cy="110637"/>
            </a:xfrm>
            <a:custGeom>
              <a:avLst/>
              <a:gdLst/>
              <a:ahLst/>
              <a:cxnLst/>
              <a:rect l="l" t="t" r="r" b="b"/>
              <a:pathLst>
                <a:path w="3311" h="3311" extrusionOk="0">
                  <a:moveTo>
                    <a:pt x="1656" y="0"/>
                  </a:moveTo>
                  <a:cubicBezTo>
                    <a:pt x="739" y="0"/>
                    <a:pt x="1" y="738"/>
                    <a:pt x="1" y="1655"/>
                  </a:cubicBezTo>
                  <a:cubicBezTo>
                    <a:pt x="1" y="2572"/>
                    <a:pt x="739" y="3310"/>
                    <a:pt x="1656" y="3310"/>
                  </a:cubicBezTo>
                  <a:cubicBezTo>
                    <a:pt x="2572" y="3310"/>
                    <a:pt x="3311" y="2572"/>
                    <a:pt x="3311" y="1655"/>
                  </a:cubicBezTo>
                  <a:cubicBezTo>
                    <a:pt x="3311" y="738"/>
                    <a:pt x="2572" y="0"/>
                    <a:pt x="16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9" name="Google Shape;1022;p23"/>
            <p:cNvSpPr/>
            <p:nvPr/>
          </p:nvSpPr>
          <p:spPr>
            <a:xfrm>
              <a:off x="8164798" y="1694492"/>
              <a:ext cx="46981" cy="51359"/>
            </a:xfrm>
            <a:custGeom>
              <a:avLst/>
              <a:gdLst/>
              <a:ahLst/>
              <a:cxnLst/>
              <a:rect l="l" t="t" r="r" b="b"/>
              <a:pathLst>
                <a:path w="1406" h="1537" extrusionOk="0">
                  <a:moveTo>
                    <a:pt x="525" y="0"/>
                  </a:moveTo>
                  <a:cubicBezTo>
                    <a:pt x="525" y="179"/>
                    <a:pt x="513" y="345"/>
                    <a:pt x="501" y="512"/>
                  </a:cubicBezTo>
                  <a:cubicBezTo>
                    <a:pt x="322" y="548"/>
                    <a:pt x="156" y="607"/>
                    <a:pt x="1" y="703"/>
                  </a:cubicBezTo>
                  <a:cubicBezTo>
                    <a:pt x="25" y="976"/>
                    <a:pt x="72" y="1262"/>
                    <a:pt x="132" y="1536"/>
                  </a:cubicBezTo>
                  <a:lnTo>
                    <a:pt x="1406" y="1512"/>
                  </a:lnTo>
                  <a:cubicBezTo>
                    <a:pt x="1370" y="1226"/>
                    <a:pt x="1370" y="929"/>
                    <a:pt x="1394" y="631"/>
                  </a:cubicBezTo>
                  <a:cubicBezTo>
                    <a:pt x="1394" y="607"/>
                    <a:pt x="1346" y="584"/>
                    <a:pt x="1156" y="548"/>
                  </a:cubicBezTo>
                  <a:cubicBezTo>
                    <a:pt x="1084" y="441"/>
                    <a:pt x="1132" y="119"/>
                    <a:pt x="1132" y="119"/>
                  </a:cubicBezTo>
                  <a:cubicBezTo>
                    <a:pt x="918" y="119"/>
                    <a:pt x="715" y="83"/>
                    <a:pt x="525" y="0"/>
                  </a:cubicBezTo>
                  <a:close/>
                </a:path>
              </a:pathLst>
            </a:custGeom>
            <a:solidFill>
              <a:srgbClr val="E8BB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0" name="Google Shape;1023;p23"/>
            <p:cNvSpPr/>
            <p:nvPr/>
          </p:nvSpPr>
          <p:spPr>
            <a:xfrm>
              <a:off x="8182307" y="1694492"/>
              <a:ext cx="20316" cy="11194"/>
            </a:xfrm>
            <a:custGeom>
              <a:avLst/>
              <a:gdLst/>
              <a:ahLst/>
              <a:cxnLst/>
              <a:rect l="l" t="t" r="r" b="b"/>
              <a:pathLst>
                <a:path w="608" h="335" extrusionOk="0">
                  <a:moveTo>
                    <a:pt x="1" y="0"/>
                  </a:moveTo>
                  <a:lnTo>
                    <a:pt x="1" y="83"/>
                  </a:lnTo>
                  <a:cubicBezTo>
                    <a:pt x="66" y="270"/>
                    <a:pt x="334" y="335"/>
                    <a:pt x="543" y="335"/>
                  </a:cubicBezTo>
                  <a:cubicBezTo>
                    <a:pt x="561" y="335"/>
                    <a:pt x="579" y="334"/>
                    <a:pt x="596" y="334"/>
                  </a:cubicBezTo>
                  <a:cubicBezTo>
                    <a:pt x="596" y="226"/>
                    <a:pt x="608" y="119"/>
                    <a:pt x="608" y="119"/>
                  </a:cubicBezTo>
                  <a:cubicBezTo>
                    <a:pt x="394" y="119"/>
                    <a:pt x="191" y="83"/>
                    <a:pt x="1" y="0"/>
                  </a:cubicBezTo>
                  <a:close/>
                </a:path>
              </a:pathLst>
            </a:custGeom>
            <a:solidFill>
              <a:srgbClr val="E8BB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1" name="Google Shape;1024;p23"/>
            <p:cNvSpPr/>
            <p:nvPr/>
          </p:nvSpPr>
          <p:spPr>
            <a:xfrm>
              <a:off x="8168407" y="1664552"/>
              <a:ext cx="41000" cy="38761"/>
            </a:xfrm>
            <a:custGeom>
              <a:avLst/>
              <a:gdLst/>
              <a:ahLst/>
              <a:cxnLst/>
              <a:rect l="l" t="t" r="r" b="b"/>
              <a:pathLst>
                <a:path w="1227" h="1160" extrusionOk="0">
                  <a:moveTo>
                    <a:pt x="710" y="1"/>
                  </a:moveTo>
                  <a:cubicBezTo>
                    <a:pt x="664" y="1"/>
                    <a:pt x="618" y="5"/>
                    <a:pt x="572" y="15"/>
                  </a:cubicBezTo>
                  <a:cubicBezTo>
                    <a:pt x="0" y="122"/>
                    <a:pt x="143" y="587"/>
                    <a:pt x="143" y="587"/>
                  </a:cubicBezTo>
                  <a:cubicBezTo>
                    <a:pt x="245" y="917"/>
                    <a:pt x="696" y="1160"/>
                    <a:pt x="860" y="1160"/>
                  </a:cubicBezTo>
                  <a:cubicBezTo>
                    <a:pt x="868" y="1160"/>
                    <a:pt x="875" y="1159"/>
                    <a:pt x="881" y="1158"/>
                  </a:cubicBezTo>
                  <a:cubicBezTo>
                    <a:pt x="941" y="1158"/>
                    <a:pt x="1143" y="1075"/>
                    <a:pt x="1203" y="694"/>
                  </a:cubicBezTo>
                  <a:cubicBezTo>
                    <a:pt x="1226" y="575"/>
                    <a:pt x="1226" y="444"/>
                    <a:pt x="1203" y="325"/>
                  </a:cubicBezTo>
                  <a:cubicBezTo>
                    <a:pt x="1163" y="125"/>
                    <a:pt x="947" y="1"/>
                    <a:pt x="710" y="1"/>
                  </a:cubicBezTo>
                  <a:close/>
                </a:path>
              </a:pathLst>
            </a:custGeom>
            <a:solidFill>
              <a:srgbClr val="E8BB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2" name="Google Shape;1025;p23"/>
            <p:cNvSpPr/>
            <p:nvPr/>
          </p:nvSpPr>
          <p:spPr>
            <a:xfrm>
              <a:off x="8171213" y="1681293"/>
              <a:ext cx="7151" cy="9256"/>
            </a:xfrm>
            <a:custGeom>
              <a:avLst/>
              <a:gdLst/>
              <a:ahLst/>
              <a:cxnLst/>
              <a:rect l="l" t="t" r="r" b="b"/>
              <a:pathLst>
                <a:path w="214" h="277" extrusionOk="0">
                  <a:moveTo>
                    <a:pt x="88" y="0"/>
                  </a:moveTo>
                  <a:cubicBezTo>
                    <a:pt x="38" y="0"/>
                    <a:pt x="1" y="44"/>
                    <a:pt x="11" y="97"/>
                  </a:cubicBezTo>
                  <a:cubicBezTo>
                    <a:pt x="23" y="145"/>
                    <a:pt x="47" y="205"/>
                    <a:pt x="95" y="240"/>
                  </a:cubicBezTo>
                  <a:cubicBezTo>
                    <a:pt x="130" y="264"/>
                    <a:pt x="166" y="276"/>
                    <a:pt x="214" y="276"/>
                  </a:cubicBezTo>
                  <a:lnTo>
                    <a:pt x="142" y="38"/>
                  </a:lnTo>
                  <a:cubicBezTo>
                    <a:pt x="130" y="14"/>
                    <a:pt x="118" y="2"/>
                    <a:pt x="107" y="2"/>
                  </a:cubicBezTo>
                  <a:cubicBezTo>
                    <a:pt x="100" y="1"/>
                    <a:pt x="94" y="0"/>
                    <a:pt x="88" y="0"/>
                  </a:cubicBezTo>
                  <a:close/>
                </a:path>
              </a:pathLst>
            </a:custGeom>
            <a:solidFill>
              <a:srgbClr val="E8BB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3" name="Google Shape;1026;p23"/>
            <p:cNvSpPr/>
            <p:nvPr/>
          </p:nvSpPr>
          <p:spPr>
            <a:xfrm>
              <a:off x="8155312" y="1711600"/>
              <a:ext cx="74299" cy="49270"/>
            </a:xfrm>
            <a:custGeom>
              <a:avLst/>
              <a:gdLst/>
              <a:ahLst/>
              <a:cxnLst/>
              <a:rect l="l" t="t" r="r" b="b"/>
              <a:pathLst>
                <a:path w="2692" h="1785" extrusionOk="0">
                  <a:moveTo>
                    <a:pt x="965" y="0"/>
                  </a:moveTo>
                  <a:cubicBezTo>
                    <a:pt x="786" y="36"/>
                    <a:pt x="322" y="95"/>
                    <a:pt x="132" y="429"/>
                  </a:cubicBezTo>
                  <a:cubicBezTo>
                    <a:pt x="48" y="560"/>
                    <a:pt x="1" y="1191"/>
                    <a:pt x="13" y="1524"/>
                  </a:cubicBezTo>
                  <a:cubicBezTo>
                    <a:pt x="142" y="1595"/>
                    <a:pt x="690" y="1785"/>
                    <a:pt x="1281" y="1785"/>
                  </a:cubicBezTo>
                  <a:cubicBezTo>
                    <a:pt x="1781" y="1785"/>
                    <a:pt x="2311" y="1649"/>
                    <a:pt x="2644" y="1191"/>
                  </a:cubicBezTo>
                  <a:cubicBezTo>
                    <a:pt x="2608" y="1048"/>
                    <a:pt x="2691" y="453"/>
                    <a:pt x="2358" y="191"/>
                  </a:cubicBezTo>
                  <a:cubicBezTo>
                    <a:pt x="2179" y="36"/>
                    <a:pt x="1918" y="24"/>
                    <a:pt x="1620" y="24"/>
                  </a:cubicBezTo>
                  <a:cubicBezTo>
                    <a:pt x="1630" y="150"/>
                    <a:pt x="1520" y="202"/>
                    <a:pt x="1386" y="202"/>
                  </a:cubicBezTo>
                  <a:cubicBezTo>
                    <a:pt x="1217" y="202"/>
                    <a:pt x="1012" y="120"/>
                    <a:pt x="9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4" name="Google Shape;1027;p23"/>
            <p:cNvSpPr/>
            <p:nvPr/>
          </p:nvSpPr>
          <p:spPr>
            <a:xfrm>
              <a:off x="8165733" y="1651888"/>
              <a:ext cx="50590" cy="39430"/>
            </a:xfrm>
            <a:custGeom>
              <a:avLst/>
              <a:gdLst/>
              <a:ahLst/>
              <a:cxnLst/>
              <a:rect l="l" t="t" r="r" b="b"/>
              <a:pathLst>
                <a:path w="1514" h="1180" extrusionOk="0">
                  <a:moveTo>
                    <a:pt x="757" y="1"/>
                  </a:moveTo>
                  <a:cubicBezTo>
                    <a:pt x="340" y="1"/>
                    <a:pt x="1" y="287"/>
                    <a:pt x="199" y="894"/>
                  </a:cubicBezTo>
                  <a:cubicBezTo>
                    <a:pt x="309" y="1170"/>
                    <a:pt x="409" y="1180"/>
                    <a:pt x="424" y="1180"/>
                  </a:cubicBezTo>
                  <a:cubicBezTo>
                    <a:pt x="425" y="1180"/>
                    <a:pt x="425" y="1180"/>
                    <a:pt x="425" y="1180"/>
                  </a:cubicBezTo>
                  <a:lnTo>
                    <a:pt x="378" y="799"/>
                  </a:lnTo>
                  <a:lnTo>
                    <a:pt x="378" y="799"/>
                  </a:lnTo>
                  <a:cubicBezTo>
                    <a:pt x="378" y="799"/>
                    <a:pt x="504" y="874"/>
                    <a:pt x="643" y="874"/>
                  </a:cubicBezTo>
                  <a:cubicBezTo>
                    <a:pt x="745" y="874"/>
                    <a:pt x="855" y="833"/>
                    <a:pt x="925" y="692"/>
                  </a:cubicBezTo>
                  <a:cubicBezTo>
                    <a:pt x="985" y="787"/>
                    <a:pt x="1080" y="835"/>
                    <a:pt x="1187" y="835"/>
                  </a:cubicBezTo>
                  <a:cubicBezTo>
                    <a:pt x="1216" y="837"/>
                    <a:pt x="1242" y="839"/>
                    <a:pt x="1266" y="839"/>
                  </a:cubicBezTo>
                  <a:cubicBezTo>
                    <a:pt x="1446" y="839"/>
                    <a:pt x="1514" y="757"/>
                    <a:pt x="1461" y="537"/>
                  </a:cubicBezTo>
                  <a:cubicBezTo>
                    <a:pt x="1425" y="454"/>
                    <a:pt x="1378" y="370"/>
                    <a:pt x="1306" y="299"/>
                  </a:cubicBezTo>
                  <a:cubicBezTo>
                    <a:pt x="1247" y="204"/>
                    <a:pt x="1211" y="13"/>
                    <a:pt x="783" y="1"/>
                  </a:cubicBezTo>
                  <a:cubicBezTo>
                    <a:pt x="774" y="1"/>
                    <a:pt x="765" y="1"/>
                    <a:pt x="757" y="1"/>
                  </a:cubicBezTo>
                  <a:close/>
                </a:path>
              </a:pathLst>
            </a:custGeom>
            <a:solidFill>
              <a:srgbClr val="3C2B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5" name="Google Shape;1028;p23"/>
            <p:cNvSpPr/>
            <p:nvPr/>
          </p:nvSpPr>
          <p:spPr>
            <a:xfrm>
              <a:off x="8127005" y="1774053"/>
              <a:ext cx="306783" cy="11562"/>
            </a:xfrm>
            <a:custGeom>
              <a:avLst/>
              <a:gdLst/>
              <a:ahLst/>
              <a:cxnLst/>
              <a:rect l="l" t="t" r="r" b="b"/>
              <a:pathLst>
                <a:path w="9181" h="346" extrusionOk="0">
                  <a:moveTo>
                    <a:pt x="167" y="0"/>
                  </a:moveTo>
                  <a:cubicBezTo>
                    <a:pt x="72" y="0"/>
                    <a:pt x="1" y="84"/>
                    <a:pt x="1" y="179"/>
                  </a:cubicBezTo>
                  <a:cubicBezTo>
                    <a:pt x="1" y="274"/>
                    <a:pt x="72" y="346"/>
                    <a:pt x="167" y="346"/>
                  </a:cubicBezTo>
                  <a:lnTo>
                    <a:pt x="9002" y="346"/>
                  </a:lnTo>
                  <a:cubicBezTo>
                    <a:pt x="9097" y="346"/>
                    <a:pt x="9181" y="274"/>
                    <a:pt x="9181" y="179"/>
                  </a:cubicBezTo>
                  <a:cubicBezTo>
                    <a:pt x="9181" y="84"/>
                    <a:pt x="9097" y="0"/>
                    <a:pt x="90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6" name="Google Shape;1029;p23"/>
            <p:cNvSpPr/>
            <p:nvPr/>
          </p:nvSpPr>
          <p:spPr>
            <a:xfrm>
              <a:off x="8127005" y="1809473"/>
              <a:ext cx="306783" cy="11562"/>
            </a:xfrm>
            <a:custGeom>
              <a:avLst/>
              <a:gdLst/>
              <a:ahLst/>
              <a:cxnLst/>
              <a:rect l="l" t="t" r="r" b="b"/>
              <a:pathLst>
                <a:path w="9181" h="346" extrusionOk="0">
                  <a:moveTo>
                    <a:pt x="179" y="0"/>
                  </a:moveTo>
                  <a:cubicBezTo>
                    <a:pt x="72" y="0"/>
                    <a:pt x="1" y="71"/>
                    <a:pt x="1" y="179"/>
                  </a:cubicBezTo>
                  <a:cubicBezTo>
                    <a:pt x="1" y="274"/>
                    <a:pt x="72" y="345"/>
                    <a:pt x="179" y="345"/>
                  </a:cubicBezTo>
                  <a:lnTo>
                    <a:pt x="9002" y="345"/>
                  </a:lnTo>
                  <a:cubicBezTo>
                    <a:pt x="9097" y="345"/>
                    <a:pt x="9181" y="274"/>
                    <a:pt x="9181" y="179"/>
                  </a:cubicBezTo>
                  <a:cubicBezTo>
                    <a:pt x="9181" y="71"/>
                    <a:pt x="9097" y="0"/>
                    <a:pt x="90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7" name="Google Shape;1030;p23"/>
            <p:cNvSpPr/>
            <p:nvPr/>
          </p:nvSpPr>
          <p:spPr>
            <a:xfrm>
              <a:off x="8278977" y="1703614"/>
              <a:ext cx="154812" cy="11595"/>
            </a:xfrm>
            <a:custGeom>
              <a:avLst/>
              <a:gdLst/>
              <a:ahLst/>
              <a:cxnLst/>
              <a:rect l="l" t="t" r="r" b="b"/>
              <a:pathLst>
                <a:path w="4633" h="347" extrusionOk="0">
                  <a:moveTo>
                    <a:pt x="168" y="1"/>
                  </a:moveTo>
                  <a:cubicBezTo>
                    <a:pt x="72" y="1"/>
                    <a:pt x="1" y="72"/>
                    <a:pt x="1" y="168"/>
                  </a:cubicBezTo>
                  <a:cubicBezTo>
                    <a:pt x="1" y="263"/>
                    <a:pt x="72" y="346"/>
                    <a:pt x="168" y="346"/>
                  </a:cubicBezTo>
                  <a:lnTo>
                    <a:pt x="4454" y="346"/>
                  </a:lnTo>
                  <a:cubicBezTo>
                    <a:pt x="4549" y="346"/>
                    <a:pt x="4633" y="263"/>
                    <a:pt x="4633" y="168"/>
                  </a:cubicBezTo>
                  <a:cubicBezTo>
                    <a:pt x="4633" y="72"/>
                    <a:pt x="4549" y="1"/>
                    <a:pt x="44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8" name="Google Shape;1031;p23"/>
            <p:cNvSpPr/>
            <p:nvPr/>
          </p:nvSpPr>
          <p:spPr>
            <a:xfrm>
              <a:off x="8278609" y="1668228"/>
              <a:ext cx="155179" cy="11562"/>
            </a:xfrm>
            <a:custGeom>
              <a:avLst/>
              <a:gdLst/>
              <a:ahLst/>
              <a:cxnLst/>
              <a:rect l="l" t="t" r="r" b="b"/>
              <a:pathLst>
                <a:path w="4644" h="346" extrusionOk="0">
                  <a:moveTo>
                    <a:pt x="179" y="0"/>
                  </a:moveTo>
                  <a:cubicBezTo>
                    <a:pt x="83" y="0"/>
                    <a:pt x="12" y="72"/>
                    <a:pt x="12" y="167"/>
                  </a:cubicBezTo>
                  <a:cubicBezTo>
                    <a:pt x="0" y="262"/>
                    <a:pt x="83" y="346"/>
                    <a:pt x="179" y="346"/>
                  </a:cubicBezTo>
                  <a:lnTo>
                    <a:pt x="4465" y="346"/>
                  </a:lnTo>
                  <a:cubicBezTo>
                    <a:pt x="4560" y="346"/>
                    <a:pt x="4644" y="262"/>
                    <a:pt x="4644" y="167"/>
                  </a:cubicBezTo>
                  <a:cubicBezTo>
                    <a:pt x="4644" y="72"/>
                    <a:pt x="4560" y="0"/>
                    <a:pt x="44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9" name="Google Shape;1032;p23"/>
            <p:cNvSpPr/>
            <p:nvPr/>
          </p:nvSpPr>
          <p:spPr>
            <a:xfrm>
              <a:off x="8278977" y="1738633"/>
              <a:ext cx="154812" cy="11963"/>
            </a:xfrm>
            <a:custGeom>
              <a:avLst/>
              <a:gdLst/>
              <a:ahLst/>
              <a:cxnLst/>
              <a:rect l="l" t="t" r="r" b="b"/>
              <a:pathLst>
                <a:path w="4633" h="358" extrusionOk="0">
                  <a:moveTo>
                    <a:pt x="168" y="1"/>
                  </a:moveTo>
                  <a:cubicBezTo>
                    <a:pt x="72" y="1"/>
                    <a:pt x="1" y="84"/>
                    <a:pt x="1" y="179"/>
                  </a:cubicBezTo>
                  <a:cubicBezTo>
                    <a:pt x="1" y="275"/>
                    <a:pt x="72" y="358"/>
                    <a:pt x="168" y="358"/>
                  </a:cubicBezTo>
                  <a:lnTo>
                    <a:pt x="4454" y="358"/>
                  </a:lnTo>
                  <a:cubicBezTo>
                    <a:pt x="4549" y="358"/>
                    <a:pt x="4633" y="275"/>
                    <a:pt x="4633" y="179"/>
                  </a:cubicBezTo>
                  <a:cubicBezTo>
                    <a:pt x="4633" y="84"/>
                    <a:pt x="4549" y="1"/>
                    <a:pt x="44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nvGrpSpPr>
            <p:cNvPr id="223" name="Google Shape;1036;p23"/>
            <p:cNvGrpSpPr/>
            <p:nvPr/>
          </p:nvGrpSpPr>
          <p:grpSpPr>
            <a:xfrm>
              <a:off x="7908410" y="1777853"/>
              <a:ext cx="102674" cy="128333"/>
              <a:chOff x="6633934" y="1531372"/>
              <a:chExt cx="163884" cy="204841"/>
            </a:xfrm>
          </p:grpSpPr>
          <p:sp>
            <p:nvSpPr>
              <p:cNvPr id="224" name="Google Shape;1037;p23"/>
              <p:cNvSpPr/>
              <p:nvPr/>
            </p:nvSpPr>
            <p:spPr>
              <a:xfrm>
                <a:off x="6664666" y="1531372"/>
                <a:ext cx="102450" cy="102450"/>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5" name="Google Shape;1038;p23"/>
              <p:cNvSpPr/>
              <p:nvPr/>
            </p:nvSpPr>
            <p:spPr>
              <a:xfrm>
                <a:off x="6633934" y="1631930"/>
                <a:ext cx="163884" cy="104282"/>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grpSp>
        <p:nvGrpSpPr>
          <p:cNvPr id="226" name="Google Shape;939;p23"/>
          <p:cNvGrpSpPr/>
          <p:nvPr/>
        </p:nvGrpSpPr>
        <p:grpSpPr>
          <a:xfrm>
            <a:off x="832217" y="2614769"/>
            <a:ext cx="1282155" cy="1248935"/>
            <a:chOff x="4966993" y="1276337"/>
            <a:chExt cx="1464513" cy="1464112"/>
          </a:xfrm>
        </p:grpSpPr>
        <p:sp>
          <p:nvSpPr>
            <p:cNvPr id="227" name="Google Shape;940;p23"/>
            <p:cNvSpPr/>
            <p:nvPr/>
          </p:nvSpPr>
          <p:spPr>
            <a:xfrm>
              <a:off x="4966993" y="1276337"/>
              <a:ext cx="1464513" cy="1464112"/>
            </a:xfrm>
            <a:custGeom>
              <a:avLst/>
              <a:gdLst/>
              <a:ahLst/>
              <a:cxnLst/>
              <a:rect l="l" t="t" r="r" b="b"/>
              <a:pathLst>
                <a:path w="43828" h="43816" extrusionOk="0">
                  <a:moveTo>
                    <a:pt x="21908" y="1"/>
                  </a:moveTo>
                  <a:cubicBezTo>
                    <a:pt x="9811" y="1"/>
                    <a:pt x="0" y="9800"/>
                    <a:pt x="0" y="21908"/>
                  </a:cubicBezTo>
                  <a:cubicBezTo>
                    <a:pt x="0" y="34005"/>
                    <a:pt x="9811" y="43816"/>
                    <a:pt x="21908" y="43816"/>
                  </a:cubicBezTo>
                  <a:cubicBezTo>
                    <a:pt x="34016" y="43816"/>
                    <a:pt x="43827" y="34005"/>
                    <a:pt x="43827" y="21908"/>
                  </a:cubicBezTo>
                  <a:cubicBezTo>
                    <a:pt x="43827" y="9800"/>
                    <a:pt x="34016" y="1"/>
                    <a:pt x="219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8" name="Google Shape;941;p23"/>
            <p:cNvSpPr/>
            <p:nvPr/>
          </p:nvSpPr>
          <p:spPr>
            <a:xfrm>
              <a:off x="5005186" y="1364887"/>
              <a:ext cx="1337602" cy="1286846"/>
            </a:xfrm>
            <a:custGeom>
              <a:avLst/>
              <a:gdLst/>
              <a:ahLst/>
              <a:cxnLst/>
              <a:rect l="l" t="t" r="r" b="b"/>
              <a:pathLst>
                <a:path w="40030" h="38511" extrusionOk="0">
                  <a:moveTo>
                    <a:pt x="20776" y="0"/>
                  </a:moveTo>
                  <a:cubicBezTo>
                    <a:pt x="15765" y="0"/>
                    <a:pt x="10843" y="1959"/>
                    <a:pt x="7156" y="5637"/>
                  </a:cubicBezTo>
                  <a:cubicBezTo>
                    <a:pt x="1643" y="11150"/>
                    <a:pt x="0" y="19425"/>
                    <a:pt x="2977" y="26628"/>
                  </a:cubicBezTo>
                  <a:cubicBezTo>
                    <a:pt x="5965" y="33819"/>
                    <a:pt x="12978" y="38511"/>
                    <a:pt x="20765" y="38511"/>
                  </a:cubicBezTo>
                  <a:cubicBezTo>
                    <a:pt x="31397" y="38499"/>
                    <a:pt x="40017" y="29890"/>
                    <a:pt x="40029" y="19258"/>
                  </a:cubicBezTo>
                  <a:cubicBezTo>
                    <a:pt x="40029" y="11471"/>
                    <a:pt x="35338" y="4447"/>
                    <a:pt x="28147" y="1470"/>
                  </a:cubicBezTo>
                  <a:cubicBezTo>
                    <a:pt x="25761" y="480"/>
                    <a:pt x="23257" y="0"/>
                    <a:pt x="207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9" name="Google Shape;942;p23"/>
            <p:cNvSpPr/>
            <p:nvPr/>
          </p:nvSpPr>
          <p:spPr>
            <a:xfrm>
              <a:off x="5630982" y="2092331"/>
              <a:ext cx="117821" cy="334618"/>
            </a:xfrm>
            <a:custGeom>
              <a:avLst/>
              <a:gdLst/>
              <a:ahLst/>
              <a:cxnLst/>
              <a:rect l="l" t="t" r="r" b="b"/>
              <a:pathLst>
                <a:path w="3526" h="10014" extrusionOk="0">
                  <a:moveTo>
                    <a:pt x="632" y="0"/>
                  </a:moveTo>
                  <a:lnTo>
                    <a:pt x="1" y="10014"/>
                  </a:lnTo>
                  <a:lnTo>
                    <a:pt x="3525" y="10014"/>
                  </a:lnTo>
                  <a:lnTo>
                    <a:pt x="28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0" name="Google Shape;943;p23"/>
            <p:cNvSpPr/>
            <p:nvPr/>
          </p:nvSpPr>
          <p:spPr>
            <a:xfrm>
              <a:off x="5223185" y="1683733"/>
              <a:ext cx="933014" cy="646146"/>
            </a:xfrm>
            <a:custGeom>
              <a:avLst/>
              <a:gdLst/>
              <a:ahLst/>
              <a:cxnLst/>
              <a:rect l="l" t="t" r="r" b="b"/>
              <a:pathLst>
                <a:path w="27922" h="19337" extrusionOk="0">
                  <a:moveTo>
                    <a:pt x="441" y="1"/>
                  </a:moveTo>
                  <a:cubicBezTo>
                    <a:pt x="203" y="1"/>
                    <a:pt x="1" y="191"/>
                    <a:pt x="1" y="429"/>
                  </a:cubicBezTo>
                  <a:lnTo>
                    <a:pt x="1" y="18908"/>
                  </a:lnTo>
                  <a:cubicBezTo>
                    <a:pt x="1" y="19146"/>
                    <a:pt x="203" y="19336"/>
                    <a:pt x="441" y="19336"/>
                  </a:cubicBezTo>
                  <a:lnTo>
                    <a:pt x="27492" y="19336"/>
                  </a:lnTo>
                  <a:cubicBezTo>
                    <a:pt x="27731" y="19336"/>
                    <a:pt x="27921" y="19146"/>
                    <a:pt x="27921" y="18908"/>
                  </a:cubicBezTo>
                  <a:lnTo>
                    <a:pt x="27921" y="429"/>
                  </a:lnTo>
                  <a:cubicBezTo>
                    <a:pt x="27921" y="191"/>
                    <a:pt x="27731" y="1"/>
                    <a:pt x="274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1" name="Google Shape;944;p23"/>
            <p:cNvSpPr/>
            <p:nvPr/>
          </p:nvSpPr>
          <p:spPr>
            <a:xfrm>
              <a:off x="5257803" y="1719152"/>
              <a:ext cx="864179" cy="517632"/>
            </a:xfrm>
            <a:custGeom>
              <a:avLst/>
              <a:gdLst/>
              <a:ahLst/>
              <a:cxnLst/>
              <a:rect l="l" t="t" r="r" b="b"/>
              <a:pathLst>
                <a:path w="25862" h="15491" extrusionOk="0">
                  <a:moveTo>
                    <a:pt x="191" y="0"/>
                  </a:moveTo>
                  <a:cubicBezTo>
                    <a:pt x="84" y="0"/>
                    <a:pt x="1" y="72"/>
                    <a:pt x="1" y="179"/>
                  </a:cubicBezTo>
                  <a:lnTo>
                    <a:pt x="1" y="15312"/>
                  </a:lnTo>
                  <a:cubicBezTo>
                    <a:pt x="1" y="15407"/>
                    <a:pt x="84" y="15490"/>
                    <a:pt x="191" y="15490"/>
                  </a:cubicBezTo>
                  <a:lnTo>
                    <a:pt x="25671" y="15490"/>
                  </a:lnTo>
                  <a:cubicBezTo>
                    <a:pt x="25778" y="15490"/>
                    <a:pt x="25861" y="15407"/>
                    <a:pt x="25861" y="15312"/>
                  </a:cubicBezTo>
                  <a:lnTo>
                    <a:pt x="25861" y="179"/>
                  </a:lnTo>
                  <a:cubicBezTo>
                    <a:pt x="25861" y="72"/>
                    <a:pt x="25778" y="0"/>
                    <a:pt x="256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232" name="Google Shape;945;p23"/>
            <p:cNvSpPr/>
            <p:nvPr/>
          </p:nvSpPr>
          <p:spPr>
            <a:xfrm>
              <a:off x="5380737" y="2403057"/>
              <a:ext cx="618311" cy="23892"/>
            </a:xfrm>
            <a:custGeom>
              <a:avLst/>
              <a:gdLst/>
              <a:ahLst/>
              <a:cxnLst/>
              <a:rect l="l" t="t" r="r" b="b"/>
              <a:pathLst>
                <a:path w="18504" h="715" extrusionOk="0">
                  <a:moveTo>
                    <a:pt x="275" y="0"/>
                  </a:moveTo>
                  <a:cubicBezTo>
                    <a:pt x="120" y="0"/>
                    <a:pt x="1" y="131"/>
                    <a:pt x="1" y="274"/>
                  </a:cubicBezTo>
                  <a:lnTo>
                    <a:pt x="1" y="441"/>
                  </a:lnTo>
                  <a:cubicBezTo>
                    <a:pt x="1" y="595"/>
                    <a:pt x="120" y="715"/>
                    <a:pt x="275" y="715"/>
                  </a:cubicBezTo>
                  <a:lnTo>
                    <a:pt x="18229" y="715"/>
                  </a:lnTo>
                  <a:cubicBezTo>
                    <a:pt x="18384" y="715"/>
                    <a:pt x="18503" y="595"/>
                    <a:pt x="18503" y="441"/>
                  </a:cubicBezTo>
                  <a:lnTo>
                    <a:pt x="18503" y="274"/>
                  </a:lnTo>
                  <a:cubicBezTo>
                    <a:pt x="18503" y="131"/>
                    <a:pt x="18384" y="0"/>
                    <a:pt x="182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3" name="Google Shape;946;p23"/>
            <p:cNvSpPr/>
            <p:nvPr/>
          </p:nvSpPr>
          <p:spPr>
            <a:xfrm>
              <a:off x="5669977" y="2268963"/>
              <a:ext cx="35052" cy="29806"/>
            </a:xfrm>
            <a:custGeom>
              <a:avLst/>
              <a:gdLst/>
              <a:ahLst/>
              <a:cxnLst/>
              <a:rect l="l" t="t" r="r" b="b"/>
              <a:pathLst>
                <a:path w="1049" h="892" extrusionOk="0">
                  <a:moveTo>
                    <a:pt x="608" y="1"/>
                  </a:moveTo>
                  <a:cubicBezTo>
                    <a:pt x="203" y="1"/>
                    <a:pt x="1" y="477"/>
                    <a:pt x="286" y="763"/>
                  </a:cubicBezTo>
                  <a:cubicBezTo>
                    <a:pt x="379" y="851"/>
                    <a:pt x="491" y="891"/>
                    <a:pt x="600" y="891"/>
                  </a:cubicBezTo>
                  <a:cubicBezTo>
                    <a:pt x="830" y="891"/>
                    <a:pt x="1048" y="715"/>
                    <a:pt x="1048" y="441"/>
                  </a:cubicBezTo>
                  <a:cubicBezTo>
                    <a:pt x="1048" y="203"/>
                    <a:pt x="846" y="1"/>
                    <a:pt x="6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4" name="Google Shape;947;p23"/>
            <p:cNvSpPr/>
            <p:nvPr/>
          </p:nvSpPr>
          <p:spPr>
            <a:xfrm>
              <a:off x="5305152" y="1773251"/>
              <a:ext cx="124571" cy="77222"/>
            </a:xfrm>
            <a:custGeom>
              <a:avLst/>
              <a:gdLst/>
              <a:ahLst/>
              <a:cxnLst/>
              <a:rect l="l" t="t" r="r" b="b"/>
              <a:pathLst>
                <a:path w="3728" h="2311" extrusionOk="0">
                  <a:moveTo>
                    <a:pt x="1" y="1"/>
                  </a:moveTo>
                  <a:lnTo>
                    <a:pt x="1" y="2310"/>
                  </a:lnTo>
                  <a:lnTo>
                    <a:pt x="3727" y="2310"/>
                  </a:lnTo>
                  <a:lnTo>
                    <a:pt x="37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5" name="Google Shape;948;p23"/>
            <p:cNvSpPr/>
            <p:nvPr/>
          </p:nvSpPr>
          <p:spPr>
            <a:xfrm>
              <a:off x="5305152" y="1763695"/>
              <a:ext cx="66462" cy="19949"/>
            </a:xfrm>
            <a:custGeom>
              <a:avLst/>
              <a:gdLst/>
              <a:ahLst/>
              <a:cxnLst/>
              <a:rect l="l" t="t" r="r" b="b"/>
              <a:pathLst>
                <a:path w="1989" h="597" extrusionOk="0">
                  <a:moveTo>
                    <a:pt x="1" y="1"/>
                  </a:moveTo>
                  <a:lnTo>
                    <a:pt x="1" y="596"/>
                  </a:lnTo>
                  <a:lnTo>
                    <a:pt x="1989" y="596"/>
                  </a:lnTo>
                  <a:cubicBezTo>
                    <a:pt x="1989" y="263"/>
                    <a:pt x="1727" y="1"/>
                    <a:pt x="1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6" name="Google Shape;949;p23"/>
            <p:cNvSpPr/>
            <p:nvPr/>
          </p:nvSpPr>
          <p:spPr>
            <a:xfrm>
              <a:off x="5305152" y="1783610"/>
              <a:ext cx="124571" cy="72043"/>
            </a:xfrm>
            <a:custGeom>
              <a:avLst/>
              <a:gdLst/>
              <a:ahLst/>
              <a:cxnLst/>
              <a:rect l="l" t="t" r="r" b="b"/>
              <a:pathLst>
                <a:path w="3728" h="2156" extrusionOk="0">
                  <a:moveTo>
                    <a:pt x="1" y="0"/>
                  </a:moveTo>
                  <a:lnTo>
                    <a:pt x="1" y="2155"/>
                  </a:lnTo>
                  <a:lnTo>
                    <a:pt x="3727" y="2155"/>
                  </a:lnTo>
                  <a:lnTo>
                    <a:pt x="37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7" name="Google Shape;950;p23"/>
            <p:cNvSpPr/>
            <p:nvPr/>
          </p:nvSpPr>
          <p:spPr>
            <a:xfrm>
              <a:off x="5398647" y="1765299"/>
              <a:ext cx="31076" cy="18345"/>
            </a:xfrm>
            <a:custGeom>
              <a:avLst/>
              <a:gdLst/>
              <a:ahLst/>
              <a:cxnLst/>
              <a:rect l="l" t="t" r="r" b="b"/>
              <a:pathLst>
                <a:path w="930" h="549" extrusionOk="0">
                  <a:moveTo>
                    <a:pt x="501" y="0"/>
                  </a:moveTo>
                  <a:lnTo>
                    <a:pt x="1" y="548"/>
                  </a:lnTo>
                  <a:lnTo>
                    <a:pt x="929" y="548"/>
                  </a:lnTo>
                  <a:lnTo>
                    <a:pt x="9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8" name="Google Shape;951;p23"/>
            <p:cNvSpPr/>
            <p:nvPr/>
          </p:nvSpPr>
          <p:spPr>
            <a:xfrm>
              <a:off x="5305152" y="1908916"/>
              <a:ext cx="124571" cy="77222"/>
            </a:xfrm>
            <a:custGeom>
              <a:avLst/>
              <a:gdLst/>
              <a:ahLst/>
              <a:cxnLst/>
              <a:rect l="l" t="t" r="r" b="b"/>
              <a:pathLst>
                <a:path w="3728" h="2311" extrusionOk="0">
                  <a:moveTo>
                    <a:pt x="1" y="1"/>
                  </a:moveTo>
                  <a:lnTo>
                    <a:pt x="1" y="2310"/>
                  </a:lnTo>
                  <a:lnTo>
                    <a:pt x="3727" y="2310"/>
                  </a:lnTo>
                  <a:lnTo>
                    <a:pt x="37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9" name="Google Shape;952;p23"/>
            <p:cNvSpPr/>
            <p:nvPr/>
          </p:nvSpPr>
          <p:spPr>
            <a:xfrm>
              <a:off x="5305152" y="1899360"/>
              <a:ext cx="66462" cy="19548"/>
            </a:xfrm>
            <a:custGeom>
              <a:avLst/>
              <a:gdLst/>
              <a:ahLst/>
              <a:cxnLst/>
              <a:rect l="l" t="t" r="r" b="b"/>
              <a:pathLst>
                <a:path w="1989" h="585" extrusionOk="0">
                  <a:moveTo>
                    <a:pt x="1" y="1"/>
                  </a:moveTo>
                  <a:lnTo>
                    <a:pt x="1" y="584"/>
                  </a:lnTo>
                  <a:lnTo>
                    <a:pt x="1989" y="584"/>
                  </a:lnTo>
                  <a:cubicBezTo>
                    <a:pt x="1989" y="263"/>
                    <a:pt x="1727" y="1"/>
                    <a:pt x="1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0" name="Google Shape;953;p23"/>
            <p:cNvSpPr/>
            <p:nvPr/>
          </p:nvSpPr>
          <p:spPr>
            <a:xfrm>
              <a:off x="5305152" y="1918874"/>
              <a:ext cx="124571" cy="72043"/>
            </a:xfrm>
            <a:custGeom>
              <a:avLst/>
              <a:gdLst/>
              <a:ahLst/>
              <a:cxnLst/>
              <a:rect l="l" t="t" r="r" b="b"/>
              <a:pathLst>
                <a:path w="3728" h="2156" extrusionOk="0">
                  <a:moveTo>
                    <a:pt x="1" y="0"/>
                  </a:moveTo>
                  <a:lnTo>
                    <a:pt x="1" y="2155"/>
                  </a:lnTo>
                  <a:lnTo>
                    <a:pt x="3727" y="2155"/>
                  </a:lnTo>
                  <a:lnTo>
                    <a:pt x="37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1" name="Google Shape;954;p23"/>
            <p:cNvSpPr/>
            <p:nvPr/>
          </p:nvSpPr>
          <p:spPr>
            <a:xfrm>
              <a:off x="5299973" y="2044180"/>
              <a:ext cx="124571" cy="77222"/>
            </a:xfrm>
            <a:custGeom>
              <a:avLst/>
              <a:gdLst/>
              <a:ahLst/>
              <a:cxnLst/>
              <a:rect l="l" t="t" r="r" b="b"/>
              <a:pathLst>
                <a:path w="3728" h="2311" extrusionOk="0">
                  <a:moveTo>
                    <a:pt x="1" y="1"/>
                  </a:moveTo>
                  <a:lnTo>
                    <a:pt x="1" y="2311"/>
                  </a:lnTo>
                  <a:lnTo>
                    <a:pt x="3728" y="2311"/>
                  </a:lnTo>
                  <a:lnTo>
                    <a:pt x="37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2" name="Google Shape;955;p23"/>
            <p:cNvSpPr/>
            <p:nvPr/>
          </p:nvSpPr>
          <p:spPr>
            <a:xfrm>
              <a:off x="5299973" y="2034623"/>
              <a:ext cx="66496" cy="19548"/>
            </a:xfrm>
            <a:custGeom>
              <a:avLst/>
              <a:gdLst/>
              <a:ahLst/>
              <a:cxnLst/>
              <a:rect l="l" t="t" r="r" b="b"/>
              <a:pathLst>
                <a:path w="1990" h="585" extrusionOk="0">
                  <a:moveTo>
                    <a:pt x="1" y="1"/>
                  </a:moveTo>
                  <a:lnTo>
                    <a:pt x="1" y="584"/>
                  </a:lnTo>
                  <a:lnTo>
                    <a:pt x="1989" y="584"/>
                  </a:lnTo>
                  <a:cubicBezTo>
                    <a:pt x="1989" y="263"/>
                    <a:pt x="1727" y="1"/>
                    <a:pt x="1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3" name="Google Shape;956;p23"/>
            <p:cNvSpPr/>
            <p:nvPr/>
          </p:nvSpPr>
          <p:spPr>
            <a:xfrm>
              <a:off x="5299973" y="2054138"/>
              <a:ext cx="124571" cy="72444"/>
            </a:xfrm>
            <a:custGeom>
              <a:avLst/>
              <a:gdLst/>
              <a:ahLst/>
              <a:cxnLst/>
              <a:rect l="l" t="t" r="r" b="b"/>
              <a:pathLst>
                <a:path w="3728" h="2168" extrusionOk="0">
                  <a:moveTo>
                    <a:pt x="1" y="0"/>
                  </a:moveTo>
                  <a:lnTo>
                    <a:pt x="1" y="2167"/>
                  </a:lnTo>
                  <a:lnTo>
                    <a:pt x="3728" y="2167"/>
                  </a:lnTo>
                  <a:lnTo>
                    <a:pt x="37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4" name="Google Shape;957;p23"/>
            <p:cNvSpPr/>
            <p:nvPr/>
          </p:nvSpPr>
          <p:spPr>
            <a:xfrm>
              <a:off x="5474232" y="1773251"/>
              <a:ext cx="124571" cy="77222"/>
            </a:xfrm>
            <a:custGeom>
              <a:avLst/>
              <a:gdLst/>
              <a:ahLst/>
              <a:cxnLst/>
              <a:rect l="l" t="t" r="r" b="b"/>
              <a:pathLst>
                <a:path w="3728" h="2311" extrusionOk="0">
                  <a:moveTo>
                    <a:pt x="1" y="1"/>
                  </a:moveTo>
                  <a:lnTo>
                    <a:pt x="1" y="2310"/>
                  </a:lnTo>
                  <a:lnTo>
                    <a:pt x="3727" y="2310"/>
                  </a:lnTo>
                  <a:lnTo>
                    <a:pt x="37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5" name="Google Shape;958;p23"/>
            <p:cNvSpPr/>
            <p:nvPr/>
          </p:nvSpPr>
          <p:spPr>
            <a:xfrm>
              <a:off x="5474232" y="1763695"/>
              <a:ext cx="66496" cy="19949"/>
            </a:xfrm>
            <a:custGeom>
              <a:avLst/>
              <a:gdLst/>
              <a:ahLst/>
              <a:cxnLst/>
              <a:rect l="l" t="t" r="r" b="b"/>
              <a:pathLst>
                <a:path w="1990" h="597" extrusionOk="0">
                  <a:moveTo>
                    <a:pt x="1" y="1"/>
                  </a:moveTo>
                  <a:lnTo>
                    <a:pt x="1" y="596"/>
                  </a:lnTo>
                  <a:lnTo>
                    <a:pt x="1989" y="596"/>
                  </a:lnTo>
                  <a:cubicBezTo>
                    <a:pt x="1989" y="263"/>
                    <a:pt x="1727" y="1"/>
                    <a:pt x="1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6" name="Google Shape;959;p23"/>
            <p:cNvSpPr/>
            <p:nvPr/>
          </p:nvSpPr>
          <p:spPr>
            <a:xfrm>
              <a:off x="5474232" y="1783610"/>
              <a:ext cx="124571" cy="72043"/>
            </a:xfrm>
            <a:custGeom>
              <a:avLst/>
              <a:gdLst/>
              <a:ahLst/>
              <a:cxnLst/>
              <a:rect l="l" t="t" r="r" b="b"/>
              <a:pathLst>
                <a:path w="3728" h="2156" extrusionOk="0">
                  <a:moveTo>
                    <a:pt x="1" y="0"/>
                  </a:moveTo>
                  <a:lnTo>
                    <a:pt x="1" y="2155"/>
                  </a:lnTo>
                  <a:lnTo>
                    <a:pt x="3727" y="2155"/>
                  </a:lnTo>
                  <a:lnTo>
                    <a:pt x="37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7" name="Google Shape;960;p23"/>
            <p:cNvSpPr/>
            <p:nvPr/>
          </p:nvSpPr>
          <p:spPr>
            <a:xfrm>
              <a:off x="5567727" y="1764497"/>
              <a:ext cx="31076" cy="18345"/>
            </a:xfrm>
            <a:custGeom>
              <a:avLst/>
              <a:gdLst/>
              <a:ahLst/>
              <a:cxnLst/>
              <a:rect l="l" t="t" r="r" b="b"/>
              <a:pathLst>
                <a:path w="930" h="549" extrusionOk="0">
                  <a:moveTo>
                    <a:pt x="501" y="1"/>
                  </a:moveTo>
                  <a:lnTo>
                    <a:pt x="1" y="548"/>
                  </a:lnTo>
                  <a:lnTo>
                    <a:pt x="929" y="548"/>
                  </a:lnTo>
                  <a:lnTo>
                    <a:pt x="9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8" name="Google Shape;961;p23"/>
            <p:cNvSpPr/>
            <p:nvPr/>
          </p:nvSpPr>
          <p:spPr>
            <a:xfrm>
              <a:off x="5398647" y="1899761"/>
              <a:ext cx="31076" cy="18345"/>
            </a:xfrm>
            <a:custGeom>
              <a:avLst/>
              <a:gdLst/>
              <a:ahLst/>
              <a:cxnLst/>
              <a:rect l="l" t="t" r="r" b="b"/>
              <a:pathLst>
                <a:path w="930" h="549" extrusionOk="0">
                  <a:moveTo>
                    <a:pt x="501" y="1"/>
                  </a:moveTo>
                  <a:lnTo>
                    <a:pt x="1" y="548"/>
                  </a:lnTo>
                  <a:lnTo>
                    <a:pt x="929" y="548"/>
                  </a:lnTo>
                  <a:lnTo>
                    <a:pt x="9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9" name="Google Shape;962;p23"/>
            <p:cNvSpPr/>
            <p:nvPr/>
          </p:nvSpPr>
          <p:spPr>
            <a:xfrm>
              <a:off x="5393468" y="2036227"/>
              <a:ext cx="31076" cy="17944"/>
            </a:xfrm>
            <a:custGeom>
              <a:avLst/>
              <a:gdLst/>
              <a:ahLst/>
              <a:cxnLst/>
              <a:rect l="l" t="t" r="r" b="b"/>
              <a:pathLst>
                <a:path w="930" h="537" extrusionOk="0">
                  <a:moveTo>
                    <a:pt x="501" y="1"/>
                  </a:moveTo>
                  <a:lnTo>
                    <a:pt x="1" y="536"/>
                  </a:lnTo>
                  <a:lnTo>
                    <a:pt x="930" y="536"/>
                  </a:lnTo>
                  <a:lnTo>
                    <a:pt x="9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0" name="Google Shape;963;p23"/>
            <p:cNvSpPr/>
            <p:nvPr/>
          </p:nvSpPr>
          <p:spPr>
            <a:xfrm>
              <a:off x="5821548" y="1517025"/>
              <a:ext cx="408231" cy="312764"/>
            </a:xfrm>
            <a:custGeom>
              <a:avLst/>
              <a:gdLst/>
              <a:ahLst/>
              <a:cxnLst/>
              <a:rect l="l" t="t" r="r" b="b"/>
              <a:pathLst>
                <a:path w="12217" h="9360" extrusionOk="0">
                  <a:moveTo>
                    <a:pt x="6109" y="1"/>
                  </a:moveTo>
                  <a:cubicBezTo>
                    <a:pt x="6008" y="1"/>
                    <a:pt x="5906" y="49"/>
                    <a:pt x="5847" y="144"/>
                  </a:cubicBezTo>
                  <a:lnTo>
                    <a:pt x="2966" y="4549"/>
                  </a:lnTo>
                  <a:lnTo>
                    <a:pt x="132" y="8871"/>
                  </a:lnTo>
                  <a:cubicBezTo>
                    <a:pt x="1" y="9074"/>
                    <a:pt x="144" y="9347"/>
                    <a:pt x="406" y="9359"/>
                  </a:cubicBezTo>
                  <a:lnTo>
                    <a:pt x="11812" y="9359"/>
                  </a:lnTo>
                  <a:cubicBezTo>
                    <a:pt x="12062" y="9347"/>
                    <a:pt x="12217" y="9074"/>
                    <a:pt x="12074" y="8871"/>
                  </a:cubicBezTo>
                  <a:lnTo>
                    <a:pt x="9252" y="4549"/>
                  </a:lnTo>
                  <a:lnTo>
                    <a:pt x="6371" y="144"/>
                  </a:lnTo>
                  <a:cubicBezTo>
                    <a:pt x="6311" y="49"/>
                    <a:pt x="6210" y="1"/>
                    <a:pt x="61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1" name="Google Shape;964;p23"/>
            <p:cNvSpPr/>
            <p:nvPr/>
          </p:nvSpPr>
          <p:spPr>
            <a:xfrm>
              <a:off x="5866123" y="1561300"/>
              <a:ext cx="318712" cy="243829"/>
            </a:xfrm>
            <a:custGeom>
              <a:avLst/>
              <a:gdLst/>
              <a:ahLst/>
              <a:cxnLst/>
              <a:rect l="l" t="t" r="r" b="b"/>
              <a:pathLst>
                <a:path w="9538" h="7297" extrusionOk="0">
                  <a:moveTo>
                    <a:pt x="4769" y="1"/>
                  </a:moveTo>
                  <a:cubicBezTo>
                    <a:pt x="4715" y="1"/>
                    <a:pt x="4662" y="27"/>
                    <a:pt x="4632" y="81"/>
                  </a:cubicBezTo>
                  <a:lnTo>
                    <a:pt x="72" y="7046"/>
                  </a:lnTo>
                  <a:cubicBezTo>
                    <a:pt x="0" y="7153"/>
                    <a:pt x="84" y="7296"/>
                    <a:pt x="215" y="7296"/>
                  </a:cubicBezTo>
                  <a:lnTo>
                    <a:pt x="9323" y="7296"/>
                  </a:lnTo>
                  <a:cubicBezTo>
                    <a:pt x="9454" y="7296"/>
                    <a:pt x="9537" y="7153"/>
                    <a:pt x="9466" y="7046"/>
                  </a:cubicBezTo>
                  <a:lnTo>
                    <a:pt x="4906" y="81"/>
                  </a:lnTo>
                  <a:cubicBezTo>
                    <a:pt x="4876" y="27"/>
                    <a:pt x="4822" y="1"/>
                    <a:pt x="47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2" name="Google Shape;965;p23"/>
            <p:cNvSpPr/>
            <p:nvPr/>
          </p:nvSpPr>
          <p:spPr>
            <a:xfrm>
              <a:off x="6004562" y="1626058"/>
              <a:ext cx="41802" cy="118590"/>
            </a:xfrm>
            <a:custGeom>
              <a:avLst/>
              <a:gdLst/>
              <a:ahLst/>
              <a:cxnLst/>
              <a:rect l="l" t="t" r="r" b="b"/>
              <a:pathLst>
                <a:path w="1251" h="3549" extrusionOk="0">
                  <a:moveTo>
                    <a:pt x="203" y="0"/>
                  </a:moveTo>
                  <a:cubicBezTo>
                    <a:pt x="96" y="0"/>
                    <a:pt x="1" y="96"/>
                    <a:pt x="13" y="215"/>
                  </a:cubicBezTo>
                  <a:lnTo>
                    <a:pt x="227" y="3334"/>
                  </a:lnTo>
                  <a:cubicBezTo>
                    <a:pt x="227" y="3453"/>
                    <a:pt x="334" y="3548"/>
                    <a:pt x="453" y="3548"/>
                  </a:cubicBezTo>
                  <a:lnTo>
                    <a:pt x="810" y="3548"/>
                  </a:lnTo>
                  <a:cubicBezTo>
                    <a:pt x="930" y="3548"/>
                    <a:pt x="1025" y="3453"/>
                    <a:pt x="1037" y="3334"/>
                  </a:cubicBezTo>
                  <a:lnTo>
                    <a:pt x="1239" y="215"/>
                  </a:lnTo>
                  <a:cubicBezTo>
                    <a:pt x="1251" y="96"/>
                    <a:pt x="1156" y="0"/>
                    <a:pt x="10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3" name="Google Shape;966;p23"/>
            <p:cNvSpPr/>
            <p:nvPr/>
          </p:nvSpPr>
          <p:spPr>
            <a:xfrm>
              <a:off x="6004161" y="1752567"/>
              <a:ext cx="37458" cy="31978"/>
            </a:xfrm>
            <a:custGeom>
              <a:avLst/>
              <a:gdLst/>
              <a:ahLst/>
              <a:cxnLst/>
              <a:rect l="l" t="t" r="r" b="b"/>
              <a:pathLst>
                <a:path w="1121" h="957" extrusionOk="0">
                  <a:moveTo>
                    <a:pt x="644" y="0"/>
                  </a:moveTo>
                  <a:cubicBezTo>
                    <a:pt x="215" y="0"/>
                    <a:pt x="1" y="512"/>
                    <a:pt x="299" y="810"/>
                  </a:cubicBezTo>
                  <a:cubicBezTo>
                    <a:pt x="400" y="911"/>
                    <a:pt x="523" y="957"/>
                    <a:pt x="642" y="957"/>
                  </a:cubicBezTo>
                  <a:cubicBezTo>
                    <a:pt x="888" y="957"/>
                    <a:pt x="1120" y="765"/>
                    <a:pt x="1120" y="477"/>
                  </a:cubicBezTo>
                  <a:cubicBezTo>
                    <a:pt x="1120" y="215"/>
                    <a:pt x="906" y="0"/>
                    <a:pt x="6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4" name="Google Shape;967;p23"/>
            <p:cNvSpPr/>
            <p:nvPr/>
          </p:nvSpPr>
          <p:spPr>
            <a:xfrm>
              <a:off x="5864519" y="2142855"/>
              <a:ext cx="102283" cy="105057"/>
            </a:xfrm>
            <a:custGeom>
              <a:avLst/>
              <a:gdLst/>
              <a:ahLst/>
              <a:cxnLst/>
              <a:rect l="l" t="t" r="r" b="b"/>
              <a:pathLst>
                <a:path w="3061" h="3144" extrusionOk="0">
                  <a:moveTo>
                    <a:pt x="691" y="0"/>
                  </a:moveTo>
                  <a:lnTo>
                    <a:pt x="1" y="655"/>
                  </a:lnTo>
                  <a:lnTo>
                    <a:pt x="2382" y="3144"/>
                  </a:lnTo>
                  <a:lnTo>
                    <a:pt x="3061" y="2489"/>
                  </a:lnTo>
                  <a:lnTo>
                    <a:pt x="6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5" name="Google Shape;968;p23"/>
            <p:cNvSpPr/>
            <p:nvPr/>
          </p:nvSpPr>
          <p:spPr>
            <a:xfrm>
              <a:off x="5916647" y="2201765"/>
              <a:ext cx="231967" cy="234005"/>
            </a:xfrm>
            <a:custGeom>
              <a:avLst/>
              <a:gdLst/>
              <a:ahLst/>
              <a:cxnLst/>
              <a:rect l="l" t="t" r="r" b="b"/>
              <a:pathLst>
                <a:path w="6942" h="7003" extrusionOk="0">
                  <a:moveTo>
                    <a:pt x="876" y="1"/>
                  </a:moveTo>
                  <a:cubicBezTo>
                    <a:pt x="680" y="1"/>
                    <a:pt x="484" y="75"/>
                    <a:pt x="334" y="226"/>
                  </a:cubicBezTo>
                  <a:cubicBezTo>
                    <a:pt x="12" y="523"/>
                    <a:pt x="1" y="1024"/>
                    <a:pt x="310" y="1333"/>
                  </a:cubicBezTo>
                  <a:lnTo>
                    <a:pt x="5501" y="6762"/>
                  </a:lnTo>
                  <a:cubicBezTo>
                    <a:pt x="5654" y="6922"/>
                    <a:pt x="5861" y="7002"/>
                    <a:pt x="6070" y="7002"/>
                  </a:cubicBezTo>
                  <a:cubicBezTo>
                    <a:pt x="6266" y="7002"/>
                    <a:pt x="6464" y="6931"/>
                    <a:pt x="6620" y="6786"/>
                  </a:cubicBezTo>
                  <a:cubicBezTo>
                    <a:pt x="6930" y="6488"/>
                    <a:pt x="6942" y="5988"/>
                    <a:pt x="6644" y="5679"/>
                  </a:cubicBezTo>
                  <a:lnTo>
                    <a:pt x="1453" y="250"/>
                  </a:lnTo>
                  <a:cubicBezTo>
                    <a:pt x="1294" y="84"/>
                    <a:pt x="1084"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6" name="Google Shape;969;p23"/>
            <p:cNvSpPr/>
            <p:nvPr/>
          </p:nvSpPr>
          <p:spPr>
            <a:xfrm>
              <a:off x="5520378" y="1826515"/>
              <a:ext cx="413410" cy="395634"/>
            </a:xfrm>
            <a:custGeom>
              <a:avLst/>
              <a:gdLst/>
              <a:ahLst/>
              <a:cxnLst/>
              <a:rect l="l" t="t" r="r" b="b"/>
              <a:pathLst>
                <a:path w="12372" h="11840" extrusionOk="0">
                  <a:moveTo>
                    <a:pt x="6402" y="1422"/>
                  </a:moveTo>
                  <a:cubicBezTo>
                    <a:pt x="8749" y="1422"/>
                    <a:pt x="10985" y="3281"/>
                    <a:pt x="10919" y="6027"/>
                  </a:cubicBezTo>
                  <a:cubicBezTo>
                    <a:pt x="10849" y="8471"/>
                    <a:pt x="8837" y="10410"/>
                    <a:pt x="6407" y="10410"/>
                  </a:cubicBezTo>
                  <a:cubicBezTo>
                    <a:pt x="6363" y="10410"/>
                    <a:pt x="6319" y="10409"/>
                    <a:pt x="6276" y="10408"/>
                  </a:cubicBezTo>
                  <a:cubicBezTo>
                    <a:pt x="2287" y="10265"/>
                    <a:pt x="441" y="5384"/>
                    <a:pt x="3347" y="2657"/>
                  </a:cubicBezTo>
                  <a:cubicBezTo>
                    <a:pt x="4252" y="1803"/>
                    <a:pt x="5338" y="1422"/>
                    <a:pt x="6402" y="1422"/>
                  </a:cubicBezTo>
                  <a:close/>
                  <a:moveTo>
                    <a:pt x="6395" y="1"/>
                  </a:moveTo>
                  <a:cubicBezTo>
                    <a:pt x="4048" y="1"/>
                    <a:pt x="1914" y="1384"/>
                    <a:pt x="965" y="3526"/>
                  </a:cubicBezTo>
                  <a:cubicBezTo>
                    <a:pt x="1" y="5717"/>
                    <a:pt x="441" y="8277"/>
                    <a:pt x="2096" y="10003"/>
                  </a:cubicBezTo>
                  <a:cubicBezTo>
                    <a:pt x="3237" y="11202"/>
                    <a:pt x="4797" y="11840"/>
                    <a:pt x="6385" y="11840"/>
                  </a:cubicBezTo>
                  <a:cubicBezTo>
                    <a:pt x="7101" y="11840"/>
                    <a:pt x="7822" y="11710"/>
                    <a:pt x="8514" y="11444"/>
                  </a:cubicBezTo>
                  <a:cubicBezTo>
                    <a:pt x="10752" y="10575"/>
                    <a:pt x="12241" y="8455"/>
                    <a:pt x="12300" y="6062"/>
                  </a:cubicBezTo>
                  <a:cubicBezTo>
                    <a:pt x="12372" y="2788"/>
                    <a:pt x="9776" y="85"/>
                    <a:pt x="6514" y="2"/>
                  </a:cubicBezTo>
                  <a:cubicBezTo>
                    <a:pt x="6474" y="1"/>
                    <a:pt x="6434" y="1"/>
                    <a:pt x="63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7" name="Google Shape;970;p23"/>
            <p:cNvSpPr/>
            <p:nvPr/>
          </p:nvSpPr>
          <p:spPr>
            <a:xfrm>
              <a:off x="5728855" y="1955363"/>
              <a:ext cx="90354" cy="44709"/>
            </a:xfrm>
            <a:custGeom>
              <a:avLst/>
              <a:gdLst/>
              <a:ahLst/>
              <a:cxnLst/>
              <a:rect l="l" t="t" r="r" b="b"/>
              <a:pathLst>
                <a:path w="2704" h="1338" extrusionOk="0">
                  <a:moveTo>
                    <a:pt x="2229" y="1"/>
                  </a:moveTo>
                  <a:cubicBezTo>
                    <a:pt x="2209" y="1"/>
                    <a:pt x="2192" y="10"/>
                    <a:pt x="2180" y="27"/>
                  </a:cubicBezTo>
                  <a:cubicBezTo>
                    <a:pt x="2156" y="51"/>
                    <a:pt x="2156" y="99"/>
                    <a:pt x="2180" y="123"/>
                  </a:cubicBezTo>
                  <a:cubicBezTo>
                    <a:pt x="2299" y="266"/>
                    <a:pt x="2418" y="420"/>
                    <a:pt x="2513" y="587"/>
                  </a:cubicBezTo>
                  <a:cubicBezTo>
                    <a:pt x="2108" y="706"/>
                    <a:pt x="441" y="1182"/>
                    <a:pt x="108" y="1182"/>
                  </a:cubicBezTo>
                  <a:cubicBezTo>
                    <a:pt x="1" y="1182"/>
                    <a:pt x="1" y="1337"/>
                    <a:pt x="108" y="1337"/>
                  </a:cubicBezTo>
                  <a:lnTo>
                    <a:pt x="108" y="1325"/>
                  </a:lnTo>
                  <a:cubicBezTo>
                    <a:pt x="513" y="1325"/>
                    <a:pt x="2549" y="718"/>
                    <a:pt x="2632" y="694"/>
                  </a:cubicBezTo>
                  <a:cubicBezTo>
                    <a:pt x="2680" y="682"/>
                    <a:pt x="2704" y="623"/>
                    <a:pt x="2680" y="587"/>
                  </a:cubicBezTo>
                  <a:cubicBezTo>
                    <a:pt x="2561" y="385"/>
                    <a:pt x="2430" y="194"/>
                    <a:pt x="2287" y="27"/>
                  </a:cubicBezTo>
                  <a:cubicBezTo>
                    <a:pt x="2269" y="10"/>
                    <a:pt x="2248" y="1"/>
                    <a:pt x="2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8" name="Google Shape;971;p23"/>
            <p:cNvSpPr/>
            <p:nvPr/>
          </p:nvSpPr>
          <p:spPr>
            <a:xfrm>
              <a:off x="5800095" y="1954661"/>
              <a:ext cx="7986" cy="6817"/>
            </a:xfrm>
            <a:custGeom>
              <a:avLst/>
              <a:gdLst/>
              <a:ahLst/>
              <a:cxnLst/>
              <a:rect l="l" t="t" r="r" b="b"/>
              <a:pathLst>
                <a:path w="239" h="204" extrusionOk="0">
                  <a:moveTo>
                    <a:pt x="119" y="1"/>
                  </a:moveTo>
                  <a:cubicBezTo>
                    <a:pt x="48" y="1"/>
                    <a:pt x="0" y="48"/>
                    <a:pt x="0" y="96"/>
                  </a:cubicBezTo>
                  <a:cubicBezTo>
                    <a:pt x="0" y="156"/>
                    <a:pt x="48" y="203"/>
                    <a:pt x="119" y="203"/>
                  </a:cubicBezTo>
                  <a:cubicBezTo>
                    <a:pt x="179" y="203"/>
                    <a:pt x="238" y="156"/>
                    <a:pt x="238" y="96"/>
                  </a:cubicBezTo>
                  <a:cubicBezTo>
                    <a:pt x="238" y="48"/>
                    <a:pt x="179" y="1"/>
                    <a:pt x="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9" name="Google Shape;972;p23"/>
            <p:cNvSpPr/>
            <p:nvPr/>
          </p:nvSpPr>
          <p:spPr>
            <a:xfrm>
              <a:off x="5758460" y="2010364"/>
              <a:ext cx="73881" cy="26298"/>
            </a:xfrm>
            <a:custGeom>
              <a:avLst/>
              <a:gdLst/>
              <a:ahLst/>
              <a:cxnLst/>
              <a:rect l="l" t="t" r="r" b="b"/>
              <a:pathLst>
                <a:path w="2211" h="787" extrusionOk="0">
                  <a:moveTo>
                    <a:pt x="2032" y="1"/>
                  </a:moveTo>
                  <a:lnTo>
                    <a:pt x="103" y="263"/>
                  </a:lnTo>
                  <a:cubicBezTo>
                    <a:pt x="0" y="274"/>
                    <a:pt x="18" y="406"/>
                    <a:pt x="104" y="406"/>
                  </a:cubicBezTo>
                  <a:cubicBezTo>
                    <a:pt x="107" y="406"/>
                    <a:pt x="111" y="406"/>
                    <a:pt x="115" y="405"/>
                  </a:cubicBezTo>
                  <a:lnTo>
                    <a:pt x="1972" y="167"/>
                  </a:lnTo>
                  <a:lnTo>
                    <a:pt x="2056" y="727"/>
                  </a:lnTo>
                  <a:cubicBezTo>
                    <a:pt x="2068" y="763"/>
                    <a:pt x="2091" y="786"/>
                    <a:pt x="2127" y="786"/>
                  </a:cubicBezTo>
                  <a:lnTo>
                    <a:pt x="2151" y="786"/>
                  </a:lnTo>
                  <a:cubicBezTo>
                    <a:pt x="2187" y="775"/>
                    <a:pt x="2210" y="739"/>
                    <a:pt x="2210" y="703"/>
                  </a:cubicBezTo>
                  <a:lnTo>
                    <a:pt x="2115" y="72"/>
                  </a:lnTo>
                  <a:cubicBezTo>
                    <a:pt x="2103" y="25"/>
                    <a:pt x="2068" y="1"/>
                    <a:pt x="2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0" name="Google Shape;973;p23"/>
            <p:cNvSpPr/>
            <p:nvPr/>
          </p:nvSpPr>
          <p:spPr>
            <a:xfrm>
              <a:off x="5825558" y="2030246"/>
              <a:ext cx="8387" cy="6817"/>
            </a:xfrm>
            <a:custGeom>
              <a:avLst/>
              <a:gdLst/>
              <a:ahLst/>
              <a:cxnLst/>
              <a:rect l="l" t="t" r="r" b="b"/>
              <a:pathLst>
                <a:path w="251" h="204" extrusionOk="0">
                  <a:moveTo>
                    <a:pt x="119" y="1"/>
                  </a:moveTo>
                  <a:cubicBezTo>
                    <a:pt x="60" y="1"/>
                    <a:pt x="0" y="37"/>
                    <a:pt x="0" y="96"/>
                  </a:cubicBezTo>
                  <a:cubicBezTo>
                    <a:pt x="0" y="156"/>
                    <a:pt x="60" y="203"/>
                    <a:pt x="119" y="203"/>
                  </a:cubicBezTo>
                  <a:cubicBezTo>
                    <a:pt x="191" y="203"/>
                    <a:pt x="250" y="156"/>
                    <a:pt x="250" y="96"/>
                  </a:cubicBezTo>
                  <a:cubicBezTo>
                    <a:pt x="250" y="37"/>
                    <a:pt x="191" y="1"/>
                    <a:pt x="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1" name="Google Shape;974;p23"/>
            <p:cNvSpPr/>
            <p:nvPr/>
          </p:nvSpPr>
          <p:spPr>
            <a:xfrm>
              <a:off x="5751142" y="2051197"/>
              <a:ext cx="70439" cy="24861"/>
            </a:xfrm>
            <a:custGeom>
              <a:avLst/>
              <a:gdLst/>
              <a:ahLst/>
              <a:cxnLst/>
              <a:rect l="l" t="t" r="r" b="b"/>
              <a:pathLst>
                <a:path w="2108" h="744" extrusionOk="0">
                  <a:moveTo>
                    <a:pt x="2043" y="0"/>
                  </a:moveTo>
                  <a:cubicBezTo>
                    <a:pt x="2038" y="0"/>
                    <a:pt x="2032" y="2"/>
                    <a:pt x="2025" y="5"/>
                  </a:cubicBezTo>
                  <a:lnTo>
                    <a:pt x="72" y="160"/>
                  </a:lnTo>
                  <a:cubicBezTo>
                    <a:pt x="24" y="160"/>
                    <a:pt x="1" y="196"/>
                    <a:pt x="1" y="243"/>
                  </a:cubicBezTo>
                  <a:cubicBezTo>
                    <a:pt x="12" y="279"/>
                    <a:pt x="36" y="303"/>
                    <a:pt x="84" y="303"/>
                  </a:cubicBezTo>
                  <a:lnTo>
                    <a:pt x="1953" y="160"/>
                  </a:lnTo>
                  <a:lnTo>
                    <a:pt x="1941" y="672"/>
                  </a:lnTo>
                  <a:cubicBezTo>
                    <a:pt x="1929" y="707"/>
                    <a:pt x="1965" y="743"/>
                    <a:pt x="2001" y="743"/>
                  </a:cubicBezTo>
                  <a:cubicBezTo>
                    <a:pt x="2048" y="743"/>
                    <a:pt x="2084" y="707"/>
                    <a:pt x="2084" y="672"/>
                  </a:cubicBezTo>
                  <a:lnTo>
                    <a:pt x="2108" y="76"/>
                  </a:lnTo>
                  <a:cubicBezTo>
                    <a:pt x="2108" y="53"/>
                    <a:pt x="2096" y="29"/>
                    <a:pt x="2084" y="17"/>
                  </a:cubicBezTo>
                  <a:cubicBezTo>
                    <a:pt x="2067" y="9"/>
                    <a:pt x="2056" y="0"/>
                    <a:pt x="20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2" name="Google Shape;975;p23"/>
            <p:cNvSpPr/>
            <p:nvPr/>
          </p:nvSpPr>
          <p:spPr>
            <a:xfrm>
              <a:off x="5812826" y="2069809"/>
              <a:ext cx="9156" cy="6950"/>
            </a:xfrm>
            <a:custGeom>
              <a:avLst/>
              <a:gdLst/>
              <a:ahLst/>
              <a:cxnLst/>
              <a:rect l="l" t="t" r="r" b="b"/>
              <a:pathLst>
                <a:path w="274" h="208" extrusionOk="0">
                  <a:moveTo>
                    <a:pt x="147" y="0"/>
                  </a:moveTo>
                  <a:cubicBezTo>
                    <a:pt x="134" y="0"/>
                    <a:pt x="120" y="2"/>
                    <a:pt x="107" y="8"/>
                  </a:cubicBezTo>
                  <a:cubicBezTo>
                    <a:pt x="48" y="20"/>
                    <a:pt x="0" y="79"/>
                    <a:pt x="24" y="139"/>
                  </a:cubicBezTo>
                  <a:cubicBezTo>
                    <a:pt x="33" y="183"/>
                    <a:pt x="74" y="207"/>
                    <a:pt x="119" y="207"/>
                  </a:cubicBezTo>
                  <a:cubicBezTo>
                    <a:pt x="135" y="207"/>
                    <a:pt x="151" y="204"/>
                    <a:pt x="167" y="198"/>
                  </a:cubicBezTo>
                  <a:cubicBezTo>
                    <a:pt x="226" y="186"/>
                    <a:pt x="274" y="127"/>
                    <a:pt x="250" y="67"/>
                  </a:cubicBezTo>
                  <a:cubicBezTo>
                    <a:pt x="241" y="30"/>
                    <a:pt x="195" y="0"/>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3" name="Google Shape;976;p23"/>
            <p:cNvSpPr/>
            <p:nvPr/>
          </p:nvSpPr>
          <p:spPr>
            <a:xfrm>
              <a:off x="5658048" y="1955664"/>
              <a:ext cx="90354" cy="44810"/>
            </a:xfrm>
            <a:custGeom>
              <a:avLst/>
              <a:gdLst/>
              <a:ahLst/>
              <a:cxnLst/>
              <a:rect l="l" t="t" r="r" b="b"/>
              <a:pathLst>
                <a:path w="2704" h="1341" extrusionOk="0">
                  <a:moveTo>
                    <a:pt x="471" y="1"/>
                  </a:moveTo>
                  <a:cubicBezTo>
                    <a:pt x="453" y="1"/>
                    <a:pt x="435" y="7"/>
                    <a:pt x="417" y="18"/>
                  </a:cubicBezTo>
                  <a:cubicBezTo>
                    <a:pt x="274" y="197"/>
                    <a:pt x="143" y="388"/>
                    <a:pt x="24" y="590"/>
                  </a:cubicBezTo>
                  <a:cubicBezTo>
                    <a:pt x="0" y="626"/>
                    <a:pt x="24" y="673"/>
                    <a:pt x="72" y="697"/>
                  </a:cubicBezTo>
                  <a:cubicBezTo>
                    <a:pt x="155" y="721"/>
                    <a:pt x="2191" y="1328"/>
                    <a:pt x="2596" y="1328"/>
                  </a:cubicBezTo>
                  <a:lnTo>
                    <a:pt x="2596" y="1340"/>
                  </a:lnTo>
                  <a:cubicBezTo>
                    <a:pt x="2703" y="1340"/>
                    <a:pt x="2703" y="1185"/>
                    <a:pt x="2596" y="1185"/>
                  </a:cubicBezTo>
                  <a:cubicBezTo>
                    <a:pt x="2263" y="1173"/>
                    <a:pt x="596" y="697"/>
                    <a:pt x="191" y="578"/>
                  </a:cubicBezTo>
                  <a:cubicBezTo>
                    <a:pt x="286" y="423"/>
                    <a:pt x="393" y="268"/>
                    <a:pt x="524" y="126"/>
                  </a:cubicBezTo>
                  <a:cubicBezTo>
                    <a:pt x="548" y="102"/>
                    <a:pt x="548" y="54"/>
                    <a:pt x="524" y="18"/>
                  </a:cubicBezTo>
                  <a:cubicBezTo>
                    <a:pt x="506" y="7"/>
                    <a:pt x="489" y="1"/>
                    <a:pt x="4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4" name="Google Shape;977;p23"/>
            <p:cNvSpPr/>
            <p:nvPr/>
          </p:nvSpPr>
          <p:spPr>
            <a:xfrm>
              <a:off x="5669175" y="1954661"/>
              <a:ext cx="7986" cy="6817"/>
            </a:xfrm>
            <a:custGeom>
              <a:avLst/>
              <a:gdLst/>
              <a:ahLst/>
              <a:cxnLst/>
              <a:rect l="l" t="t" r="r" b="b"/>
              <a:pathLst>
                <a:path w="239" h="204" extrusionOk="0">
                  <a:moveTo>
                    <a:pt x="120" y="1"/>
                  </a:moveTo>
                  <a:cubicBezTo>
                    <a:pt x="48" y="1"/>
                    <a:pt x="1" y="48"/>
                    <a:pt x="1" y="96"/>
                  </a:cubicBezTo>
                  <a:cubicBezTo>
                    <a:pt x="1" y="156"/>
                    <a:pt x="48" y="203"/>
                    <a:pt x="120" y="203"/>
                  </a:cubicBezTo>
                  <a:cubicBezTo>
                    <a:pt x="179" y="203"/>
                    <a:pt x="239" y="156"/>
                    <a:pt x="239" y="96"/>
                  </a:cubicBezTo>
                  <a:cubicBezTo>
                    <a:pt x="239" y="48"/>
                    <a:pt x="179"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5" name="Google Shape;978;p23"/>
            <p:cNvSpPr/>
            <p:nvPr/>
          </p:nvSpPr>
          <p:spPr>
            <a:xfrm>
              <a:off x="5644515" y="2010765"/>
              <a:ext cx="74315" cy="25897"/>
            </a:xfrm>
            <a:custGeom>
              <a:avLst/>
              <a:gdLst/>
              <a:ahLst/>
              <a:cxnLst/>
              <a:rect l="l" t="t" r="r" b="b"/>
              <a:pathLst>
                <a:path w="2224" h="775" extrusionOk="0">
                  <a:moveTo>
                    <a:pt x="191" y="1"/>
                  </a:moveTo>
                  <a:cubicBezTo>
                    <a:pt x="155" y="1"/>
                    <a:pt x="120" y="24"/>
                    <a:pt x="108" y="60"/>
                  </a:cubicBezTo>
                  <a:lnTo>
                    <a:pt x="13" y="691"/>
                  </a:lnTo>
                  <a:cubicBezTo>
                    <a:pt x="1" y="739"/>
                    <a:pt x="36" y="774"/>
                    <a:pt x="72" y="774"/>
                  </a:cubicBezTo>
                  <a:lnTo>
                    <a:pt x="84" y="774"/>
                  </a:lnTo>
                  <a:cubicBezTo>
                    <a:pt x="120" y="774"/>
                    <a:pt x="155" y="751"/>
                    <a:pt x="155" y="715"/>
                  </a:cubicBezTo>
                  <a:lnTo>
                    <a:pt x="251" y="155"/>
                  </a:lnTo>
                  <a:lnTo>
                    <a:pt x="2108" y="405"/>
                  </a:lnTo>
                  <a:cubicBezTo>
                    <a:pt x="2112" y="406"/>
                    <a:pt x="2115" y="406"/>
                    <a:pt x="2118" y="406"/>
                  </a:cubicBezTo>
                  <a:cubicBezTo>
                    <a:pt x="2205" y="406"/>
                    <a:pt x="2223" y="262"/>
                    <a:pt x="2120" y="251"/>
                  </a:cubicBezTo>
                  <a:lnTo>
                    <a:pt x="1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6" name="Google Shape;979;p23"/>
            <p:cNvSpPr/>
            <p:nvPr/>
          </p:nvSpPr>
          <p:spPr>
            <a:xfrm>
              <a:off x="5643312" y="2030246"/>
              <a:ext cx="8020" cy="6817"/>
            </a:xfrm>
            <a:custGeom>
              <a:avLst/>
              <a:gdLst/>
              <a:ahLst/>
              <a:cxnLst/>
              <a:rect l="l" t="t" r="r" b="b"/>
              <a:pathLst>
                <a:path w="240" h="204" extrusionOk="0">
                  <a:moveTo>
                    <a:pt x="120" y="1"/>
                  </a:moveTo>
                  <a:cubicBezTo>
                    <a:pt x="49" y="1"/>
                    <a:pt x="1" y="37"/>
                    <a:pt x="1" y="96"/>
                  </a:cubicBezTo>
                  <a:cubicBezTo>
                    <a:pt x="1" y="156"/>
                    <a:pt x="49" y="203"/>
                    <a:pt x="120" y="203"/>
                  </a:cubicBezTo>
                  <a:cubicBezTo>
                    <a:pt x="191" y="203"/>
                    <a:pt x="239" y="156"/>
                    <a:pt x="239" y="96"/>
                  </a:cubicBezTo>
                  <a:cubicBezTo>
                    <a:pt x="239" y="37"/>
                    <a:pt x="191"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7" name="Google Shape;980;p23"/>
            <p:cNvSpPr/>
            <p:nvPr/>
          </p:nvSpPr>
          <p:spPr>
            <a:xfrm>
              <a:off x="5655676" y="2051364"/>
              <a:ext cx="70439" cy="24694"/>
            </a:xfrm>
            <a:custGeom>
              <a:avLst/>
              <a:gdLst/>
              <a:ahLst/>
              <a:cxnLst/>
              <a:rect l="l" t="t" r="r" b="b"/>
              <a:pathLst>
                <a:path w="2108" h="739" extrusionOk="0">
                  <a:moveTo>
                    <a:pt x="83" y="0"/>
                  </a:moveTo>
                  <a:cubicBezTo>
                    <a:pt x="60" y="0"/>
                    <a:pt x="36" y="0"/>
                    <a:pt x="24" y="12"/>
                  </a:cubicBezTo>
                  <a:cubicBezTo>
                    <a:pt x="12" y="36"/>
                    <a:pt x="0" y="48"/>
                    <a:pt x="0" y="71"/>
                  </a:cubicBezTo>
                  <a:lnTo>
                    <a:pt x="24" y="667"/>
                  </a:lnTo>
                  <a:cubicBezTo>
                    <a:pt x="36" y="702"/>
                    <a:pt x="60" y="738"/>
                    <a:pt x="95" y="738"/>
                  </a:cubicBezTo>
                  <a:lnTo>
                    <a:pt x="107" y="738"/>
                  </a:lnTo>
                  <a:cubicBezTo>
                    <a:pt x="143" y="738"/>
                    <a:pt x="179" y="702"/>
                    <a:pt x="167" y="667"/>
                  </a:cubicBezTo>
                  <a:lnTo>
                    <a:pt x="155" y="155"/>
                  </a:lnTo>
                  <a:lnTo>
                    <a:pt x="2024" y="298"/>
                  </a:lnTo>
                  <a:cubicBezTo>
                    <a:pt x="2060" y="298"/>
                    <a:pt x="2096" y="274"/>
                    <a:pt x="2107" y="238"/>
                  </a:cubicBezTo>
                  <a:cubicBezTo>
                    <a:pt x="2107" y="202"/>
                    <a:pt x="2072" y="167"/>
                    <a:pt x="2036" y="155"/>
                  </a:cubicBezTo>
                  <a:lnTo>
                    <a:pt x="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8" name="Google Shape;981;p23"/>
            <p:cNvSpPr/>
            <p:nvPr/>
          </p:nvSpPr>
          <p:spPr>
            <a:xfrm>
              <a:off x="5655275" y="2070344"/>
              <a:ext cx="9156" cy="6984"/>
            </a:xfrm>
            <a:custGeom>
              <a:avLst/>
              <a:gdLst/>
              <a:ahLst/>
              <a:cxnLst/>
              <a:rect l="l" t="t" r="r" b="b"/>
              <a:pathLst>
                <a:path w="274" h="209" extrusionOk="0">
                  <a:moveTo>
                    <a:pt x="136" y="1"/>
                  </a:moveTo>
                  <a:cubicBezTo>
                    <a:pt x="85" y="1"/>
                    <a:pt x="34" y="25"/>
                    <a:pt x="24" y="75"/>
                  </a:cubicBezTo>
                  <a:cubicBezTo>
                    <a:pt x="0" y="123"/>
                    <a:pt x="48" y="182"/>
                    <a:pt x="107" y="206"/>
                  </a:cubicBezTo>
                  <a:cubicBezTo>
                    <a:pt x="117" y="208"/>
                    <a:pt x="127" y="209"/>
                    <a:pt x="138" y="209"/>
                  </a:cubicBezTo>
                  <a:cubicBezTo>
                    <a:pt x="189" y="209"/>
                    <a:pt x="240" y="184"/>
                    <a:pt x="250" y="134"/>
                  </a:cubicBezTo>
                  <a:cubicBezTo>
                    <a:pt x="274" y="87"/>
                    <a:pt x="226" y="27"/>
                    <a:pt x="167" y="4"/>
                  </a:cubicBezTo>
                  <a:cubicBezTo>
                    <a:pt x="157" y="2"/>
                    <a:pt x="147"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9" name="Google Shape;982;p23"/>
            <p:cNvSpPr/>
            <p:nvPr/>
          </p:nvSpPr>
          <p:spPr>
            <a:xfrm>
              <a:off x="5712949" y="1951888"/>
              <a:ext cx="51359" cy="43807"/>
            </a:xfrm>
            <a:custGeom>
              <a:avLst/>
              <a:gdLst/>
              <a:ahLst/>
              <a:cxnLst/>
              <a:rect l="l" t="t" r="r" b="b"/>
              <a:pathLst>
                <a:path w="1537" h="1311" extrusionOk="0">
                  <a:moveTo>
                    <a:pt x="763" y="0"/>
                  </a:moveTo>
                  <a:cubicBezTo>
                    <a:pt x="346" y="0"/>
                    <a:pt x="1" y="286"/>
                    <a:pt x="1" y="655"/>
                  </a:cubicBezTo>
                  <a:cubicBezTo>
                    <a:pt x="1" y="1013"/>
                    <a:pt x="346" y="1310"/>
                    <a:pt x="763" y="1310"/>
                  </a:cubicBezTo>
                  <a:cubicBezTo>
                    <a:pt x="1191" y="1310"/>
                    <a:pt x="1536" y="1013"/>
                    <a:pt x="1536" y="655"/>
                  </a:cubicBezTo>
                  <a:cubicBezTo>
                    <a:pt x="1536" y="286"/>
                    <a:pt x="1191" y="0"/>
                    <a:pt x="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0" name="Google Shape;983;p23"/>
            <p:cNvSpPr/>
            <p:nvPr/>
          </p:nvSpPr>
          <p:spPr>
            <a:xfrm>
              <a:off x="5720100" y="1951888"/>
              <a:ext cx="9189" cy="9189"/>
            </a:xfrm>
            <a:custGeom>
              <a:avLst/>
              <a:gdLst/>
              <a:ahLst/>
              <a:cxnLst/>
              <a:rect l="l" t="t" r="r" b="b"/>
              <a:pathLst>
                <a:path w="275" h="275" extrusionOk="0">
                  <a:moveTo>
                    <a:pt x="144" y="0"/>
                  </a:moveTo>
                  <a:cubicBezTo>
                    <a:pt x="60" y="0"/>
                    <a:pt x="1" y="60"/>
                    <a:pt x="1" y="131"/>
                  </a:cubicBezTo>
                  <a:cubicBezTo>
                    <a:pt x="1" y="203"/>
                    <a:pt x="60" y="274"/>
                    <a:pt x="144" y="274"/>
                  </a:cubicBezTo>
                  <a:cubicBezTo>
                    <a:pt x="215" y="274"/>
                    <a:pt x="275" y="203"/>
                    <a:pt x="275" y="131"/>
                  </a:cubicBezTo>
                  <a:cubicBezTo>
                    <a:pt x="275" y="60"/>
                    <a:pt x="215" y="0"/>
                    <a:pt x="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1" name="Google Shape;984;p23"/>
            <p:cNvSpPr/>
            <p:nvPr/>
          </p:nvSpPr>
          <p:spPr>
            <a:xfrm>
              <a:off x="5747567" y="1951888"/>
              <a:ext cx="9189" cy="9189"/>
            </a:xfrm>
            <a:custGeom>
              <a:avLst/>
              <a:gdLst/>
              <a:ahLst/>
              <a:cxnLst/>
              <a:rect l="l" t="t" r="r" b="b"/>
              <a:pathLst>
                <a:path w="275" h="275" extrusionOk="0">
                  <a:moveTo>
                    <a:pt x="143" y="0"/>
                  </a:moveTo>
                  <a:cubicBezTo>
                    <a:pt x="72" y="0"/>
                    <a:pt x="0" y="60"/>
                    <a:pt x="0" y="131"/>
                  </a:cubicBezTo>
                  <a:cubicBezTo>
                    <a:pt x="0" y="203"/>
                    <a:pt x="72" y="274"/>
                    <a:pt x="143" y="274"/>
                  </a:cubicBezTo>
                  <a:cubicBezTo>
                    <a:pt x="215" y="274"/>
                    <a:pt x="274" y="203"/>
                    <a:pt x="274" y="131"/>
                  </a:cubicBezTo>
                  <a:cubicBezTo>
                    <a:pt x="274" y="60"/>
                    <a:pt x="215" y="0"/>
                    <a:pt x="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2" name="Google Shape;985;p23"/>
            <p:cNvSpPr/>
            <p:nvPr/>
          </p:nvSpPr>
          <p:spPr>
            <a:xfrm>
              <a:off x="5673553" y="1967393"/>
              <a:ext cx="128948" cy="135297"/>
            </a:xfrm>
            <a:custGeom>
              <a:avLst/>
              <a:gdLst/>
              <a:ahLst/>
              <a:cxnLst/>
              <a:rect l="l" t="t" r="r" b="b"/>
              <a:pathLst>
                <a:path w="3859" h="4049" extrusionOk="0">
                  <a:moveTo>
                    <a:pt x="1930" y="1"/>
                  </a:moveTo>
                  <a:cubicBezTo>
                    <a:pt x="858" y="1"/>
                    <a:pt x="1" y="906"/>
                    <a:pt x="1" y="2025"/>
                  </a:cubicBezTo>
                  <a:cubicBezTo>
                    <a:pt x="1" y="3144"/>
                    <a:pt x="858" y="4049"/>
                    <a:pt x="1930" y="4049"/>
                  </a:cubicBezTo>
                  <a:cubicBezTo>
                    <a:pt x="2989" y="4049"/>
                    <a:pt x="3858" y="3144"/>
                    <a:pt x="3858" y="2025"/>
                  </a:cubicBezTo>
                  <a:cubicBezTo>
                    <a:pt x="3858" y="906"/>
                    <a:pt x="2989" y="1"/>
                    <a:pt x="19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3" name="Google Shape;986;p23"/>
            <p:cNvSpPr/>
            <p:nvPr/>
          </p:nvSpPr>
          <p:spPr>
            <a:xfrm>
              <a:off x="5674756" y="1967793"/>
              <a:ext cx="64491" cy="134128"/>
            </a:xfrm>
            <a:custGeom>
              <a:avLst/>
              <a:gdLst/>
              <a:ahLst/>
              <a:cxnLst/>
              <a:rect l="l" t="t" r="r" b="b"/>
              <a:pathLst>
                <a:path w="1930" h="4014" extrusionOk="0">
                  <a:moveTo>
                    <a:pt x="1897" y="1"/>
                  </a:moveTo>
                  <a:cubicBezTo>
                    <a:pt x="847" y="1"/>
                    <a:pt x="1" y="913"/>
                    <a:pt x="1" y="2013"/>
                  </a:cubicBezTo>
                  <a:cubicBezTo>
                    <a:pt x="1" y="2930"/>
                    <a:pt x="572" y="3846"/>
                    <a:pt x="1667" y="4013"/>
                  </a:cubicBezTo>
                  <a:cubicBezTo>
                    <a:pt x="1727" y="2656"/>
                    <a:pt x="1929" y="1"/>
                    <a:pt x="1917" y="1"/>
                  </a:cubicBezTo>
                  <a:cubicBezTo>
                    <a:pt x="1911" y="1"/>
                    <a:pt x="1904" y="1"/>
                    <a:pt x="18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4" name="Google Shape;987;p23"/>
            <p:cNvSpPr/>
            <p:nvPr/>
          </p:nvSpPr>
          <p:spPr>
            <a:xfrm>
              <a:off x="5739213" y="1967793"/>
              <a:ext cx="64491" cy="134128"/>
            </a:xfrm>
            <a:custGeom>
              <a:avLst/>
              <a:gdLst/>
              <a:ahLst/>
              <a:cxnLst/>
              <a:rect l="l" t="t" r="r" b="b"/>
              <a:pathLst>
                <a:path w="1930" h="4014" extrusionOk="0">
                  <a:moveTo>
                    <a:pt x="21" y="1"/>
                  </a:moveTo>
                  <a:cubicBezTo>
                    <a:pt x="14" y="1"/>
                    <a:pt x="7" y="1"/>
                    <a:pt x="0" y="1"/>
                  </a:cubicBezTo>
                  <a:cubicBezTo>
                    <a:pt x="0" y="1"/>
                    <a:pt x="203" y="2656"/>
                    <a:pt x="262" y="4013"/>
                  </a:cubicBezTo>
                  <a:cubicBezTo>
                    <a:pt x="1358" y="3846"/>
                    <a:pt x="1929" y="2930"/>
                    <a:pt x="1929" y="2013"/>
                  </a:cubicBezTo>
                  <a:cubicBezTo>
                    <a:pt x="1929" y="913"/>
                    <a:pt x="1083" y="1"/>
                    <a:pt x="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4" name="TextBox 3"/>
          <p:cNvSpPr txBox="1"/>
          <p:nvPr/>
        </p:nvSpPr>
        <p:spPr>
          <a:xfrm>
            <a:off x="2922449" y="705754"/>
            <a:ext cx="3342582" cy="307777"/>
          </a:xfrm>
          <a:prstGeom prst="rect">
            <a:avLst/>
          </a:prstGeom>
          <a:noFill/>
        </p:spPr>
        <p:txBody>
          <a:bodyPr wrap="none" rtlCol="0">
            <a:spAutoFit/>
          </a:bodyPr>
          <a:lstStyle/>
          <a:p>
            <a:r>
              <a:rPr lang="en-US" b="1" dirty="0">
                <a:solidFill>
                  <a:srgbClr val="002060"/>
                </a:solidFill>
                <a:latin typeface="Times New Roman" panose="02020603050405020304" pitchFamily="18" charset="0"/>
                <a:cs typeface="Times New Roman" panose="02020603050405020304" pitchFamily="18" charset="0"/>
              </a:rPr>
              <a:t>Types of Cyber-crime in financial sectors</a:t>
            </a:r>
          </a:p>
        </p:txBody>
      </p:sp>
      <p:sp>
        <p:nvSpPr>
          <p:cNvPr id="5" name="TextBox 4">
            <a:extLst>
              <a:ext uri="{FF2B5EF4-FFF2-40B4-BE49-F238E27FC236}">
                <a16:creationId xmlns:a16="http://schemas.microsoft.com/office/drawing/2014/main" id="{54AD1041-6CA9-44C1-8F54-E4D67D251499}"/>
              </a:ext>
            </a:extLst>
          </p:cNvPr>
          <p:cNvSpPr txBox="1"/>
          <p:nvPr/>
        </p:nvSpPr>
        <p:spPr>
          <a:xfrm>
            <a:off x="292003" y="4084219"/>
            <a:ext cx="1106393" cy="307777"/>
          </a:xfrm>
          <a:prstGeom prst="rect">
            <a:avLst/>
          </a:prstGeom>
          <a:noFill/>
        </p:spPr>
        <p:txBody>
          <a:bodyPr wrap="none" rtlCol="0">
            <a:spAutoFit/>
          </a:bodyPr>
          <a:lstStyle/>
          <a:p>
            <a:r>
              <a:rPr lang="en-US" b="1" dirty="0">
                <a:solidFill>
                  <a:srgbClr val="002060"/>
                </a:solidFill>
                <a:latin typeface="Times New Roman" panose="02020603050405020304" pitchFamily="18" charset="0"/>
                <a:cs typeface="Times New Roman" panose="02020603050405020304" pitchFamily="18" charset="0"/>
              </a:rPr>
              <a:t>Web Attack</a:t>
            </a:r>
          </a:p>
        </p:txBody>
      </p:sp>
      <p:grpSp>
        <p:nvGrpSpPr>
          <p:cNvPr id="562" name="Google Shape;3560;p64">
            <a:extLst>
              <a:ext uri="{FF2B5EF4-FFF2-40B4-BE49-F238E27FC236}">
                <a16:creationId xmlns:a16="http://schemas.microsoft.com/office/drawing/2014/main" id="{5E698E02-2E3F-4957-AACE-D53579386486}"/>
              </a:ext>
            </a:extLst>
          </p:cNvPr>
          <p:cNvGrpSpPr/>
          <p:nvPr/>
        </p:nvGrpSpPr>
        <p:grpSpPr>
          <a:xfrm>
            <a:off x="1169681" y="408662"/>
            <a:ext cx="1718669" cy="1938278"/>
            <a:chOff x="-868801" y="-1007191"/>
            <a:chExt cx="7467051" cy="6476490"/>
          </a:xfrm>
        </p:grpSpPr>
        <p:sp>
          <p:nvSpPr>
            <p:cNvPr id="563" name="Google Shape;3563;p64">
              <a:extLst>
                <a:ext uri="{FF2B5EF4-FFF2-40B4-BE49-F238E27FC236}">
                  <a16:creationId xmlns:a16="http://schemas.microsoft.com/office/drawing/2014/main" id="{73C3C895-F1D4-4073-9F20-C340CB4605DE}"/>
                </a:ext>
              </a:extLst>
            </p:cNvPr>
            <p:cNvSpPr/>
            <p:nvPr/>
          </p:nvSpPr>
          <p:spPr>
            <a:xfrm>
              <a:off x="1359925" y="1527750"/>
              <a:ext cx="2324375" cy="2834650"/>
            </a:xfrm>
            <a:custGeom>
              <a:avLst/>
              <a:gdLst/>
              <a:ahLst/>
              <a:cxnLst/>
              <a:rect l="l" t="t" r="r" b="b"/>
              <a:pathLst>
                <a:path w="92975" h="113386" extrusionOk="0">
                  <a:moveTo>
                    <a:pt x="92975" y="1"/>
                  </a:moveTo>
                  <a:lnTo>
                    <a:pt x="1" y="88441"/>
                  </a:lnTo>
                  <a:cubicBezTo>
                    <a:pt x="2765" y="97462"/>
                    <a:pt x="5000" y="105799"/>
                    <a:pt x="10063" y="113385"/>
                  </a:cubicBezTo>
                  <a:lnTo>
                    <a:pt x="10063" y="113385"/>
                  </a:lnTo>
                  <a:lnTo>
                    <a:pt x="929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64" name="Google Shape;3564;p64">
              <a:extLst>
                <a:ext uri="{FF2B5EF4-FFF2-40B4-BE49-F238E27FC236}">
                  <a16:creationId xmlns:a16="http://schemas.microsoft.com/office/drawing/2014/main" id="{6EA5D78D-10B2-40F1-8D13-87253D3F5FA3}"/>
                </a:ext>
              </a:extLst>
            </p:cNvPr>
            <p:cNvSpPr/>
            <p:nvPr/>
          </p:nvSpPr>
          <p:spPr>
            <a:xfrm>
              <a:off x="1872225" y="1564700"/>
              <a:ext cx="1879600" cy="3395675"/>
            </a:xfrm>
            <a:custGeom>
              <a:avLst/>
              <a:gdLst/>
              <a:ahLst/>
              <a:cxnLst/>
              <a:rect l="l" t="t" r="r" b="b"/>
              <a:pathLst>
                <a:path w="75184" h="135827" extrusionOk="0">
                  <a:moveTo>
                    <a:pt x="75183" y="1"/>
                  </a:moveTo>
                  <a:lnTo>
                    <a:pt x="1" y="123012"/>
                  </a:lnTo>
                  <a:cubicBezTo>
                    <a:pt x="3990" y="126184"/>
                    <a:pt x="11779" y="131640"/>
                    <a:pt x="22564" y="135827"/>
                  </a:cubicBezTo>
                  <a:lnTo>
                    <a:pt x="751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65" name="Google Shape;3566;p64">
              <a:extLst>
                <a:ext uri="{FF2B5EF4-FFF2-40B4-BE49-F238E27FC236}">
                  <a16:creationId xmlns:a16="http://schemas.microsoft.com/office/drawing/2014/main" id="{AC3162C0-6CF6-4684-9C79-C44F7C6B2950}"/>
                </a:ext>
              </a:extLst>
            </p:cNvPr>
            <p:cNvSpPr/>
            <p:nvPr/>
          </p:nvSpPr>
          <p:spPr>
            <a:xfrm>
              <a:off x="2799325" y="1582900"/>
              <a:ext cx="1027275" cy="3522225"/>
            </a:xfrm>
            <a:custGeom>
              <a:avLst/>
              <a:gdLst/>
              <a:ahLst/>
              <a:cxnLst/>
              <a:rect l="l" t="t" r="r" b="b"/>
              <a:pathLst>
                <a:path w="41091" h="140889" extrusionOk="0">
                  <a:moveTo>
                    <a:pt x="41090" y="0"/>
                  </a:moveTo>
                  <a:lnTo>
                    <a:pt x="0" y="139320"/>
                  </a:lnTo>
                  <a:cubicBezTo>
                    <a:pt x="4769" y="140258"/>
                    <a:pt x="9888" y="140841"/>
                    <a:pt x="15329" y="140886"/>
                  </a:cubicBezTo>
                  <a:cubicBezTo>
                    <a:pt x="15489" y="140888"/>
                    <a:pt x="15648" y="140888"/>
                    <a:pt x="15807" y="140888"/>
                  </a:cubicBezTo>
                  <a:cubicBezTo>
                    <a:pt x="19473" y="140888"/>
                    <a:pt x="22841" y="140535"/>
                    <a:pt x="25951" y="139903"/>
                  </a:cubicBezTo>
                  <a:lnTo>
                    <a:pt x="410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66" name="Google Shape;3568;p64">
              <a:extLst>
                <a:ext uri="{FF2B5EF4-FFF2-40B4-BE49-F238E27FC236}">
                  <a16:creationId xmlns:a16="http://schemas.microsoft.com/office/drawing/2014/main" id="{4CABD86E-662D-4C24-9CE9-36C53B896EF0}"/>
                </a:ext>
              </a:extLst>
            </p:cNvPr>
            <p:cNvSpPr/>
            <p:nvPr/>
          </p:nvSpPr>
          <p:spPr>
            <a:xfrm>
              <a:off x="4043050" y="1519500"/>
              <a:ext cx="2147875" cy="2844425"/>
            </a:xfrm>
            <a:custGeom>
              <a:avLst/>
              <a:gdLst/>
              <a:ahLst/>
              <a:cxnLst/>
              <a:rect l="l" t="t" r="r" b="b"/>
              <a:pathLst>
                <a:path w="85915" h="113777" extrusionOk="0">
                  <a:moveTo>
                    <a:pt x="1" y="0"/>
                  </a:moveTo>
                  <a:lnTo>
                    <a:pt x="61944" y="113764"/>
                  </a:lnTo>
                  <a:cubicBezTo>
                    <a:pt x="62372" y="113772"/>
                    <a:pt x="62799" y="113776"/>
                    <a:pt x="63227" y="113776"/>
                  </a:cubicBezTo>
                  <a:cubicBezTo>
                    <a:pt x="65702" y="113776"/>
                    <a:pt x="68175" y="113640"/>
                    <a:pt x="70636" y="113368"/>
                  </a:cubicBezTo>
                  <a:cubicBezTo>
                    <a:pt x="76268" y="112747"/>
                    <a:pt x="81452" y="110354"/>
                    <a:pt x="85915" y="106764"/>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67" name="Google Shape;3569;p64">
              <a:extLst>
                <a:ext uri="{FF2B5EF4-FFF2-40B4-BE49-F238E27FC236}">
                  <a16:creationId xmlns:a16="http://schemas.microsoft.com/office/drawing/2014/main" id="{69DF4CD2-0500-44CB-B830-7910A44E79EC}"/>
                </a:ext>
              </a:extLst>
            </p:cNvPr>
            <p:cNvSpPr/>
            <p:nvPr/>
          </p:nvSpPr>
          <p:spPr>
            <a:xfrm>
              <a:off x="4096200" y="1463850"/>
              <a:ext cx="2502050" cy="2449625"/>
            </a:xfrm>
            <a:custGeom>
              <a:avLst/>
              <a:gdLst/>
              <a:ahLst/>
              <a:cxnLst/>
              <a:rect l="l" t="t" r="r" b="b"/>
              <a:pathLst>
                <a:path w="100082" h="97985" extrusionOk="0">
                  <a:moveTo>
                    <a:pt x="1" y="0"/>
                  </a:moveTo>
                  <a:lnTo>
                    <a:pt x="93205" y="97984"/>
                  </a:lnTo>
                  <a:cubicBezTo>
                    <a:pt x="97609" y="90591"/>
                    <a:pt x="100081" y="81711"/>
                    <a:pt x="99830" y="73000"/>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68" name="Google Shape;3570;p64">
              <a:extLst>
                <a:ext uri="{FF2B5EF4-FFF2-40B4-BE49-F238E27FC236}">
                  <a16:creationId xmlns:a16="http://schemas.microsoft.com/office/drawing/2014/main" id="{1972415C-756A-4CDA-BDDA-C136AD0ED416}"/>
                </a:ext>
              </a:extLst>
            </p:cNvPr>
            <p:cNvSpPr/>
            <p:nvPr/>
          </p:nvSpPr>
          <p:spPr>
            <a:xfrm>
              <a:off x="4133125" y="1396325"/>
              <a:ext cx="2311975" cy="1413025"/>
            </a:xfrm>
            <a:custGeom>
              <a:avLst/>
              <a:gdLst/>
              <a:ahLst/>
              <a:cxnLst/>
              <a:rect l="l" t="t" r="r" b="b"/>
              <a:pathLst>
                <a:path w="92479" h="56521" extrusionOk="0">
                  <a:moveTo>
                    <a:pt x="0" y="1"/>
                  </a:moveTo>
                  <a:lnTo>
                    <a:pt x="92479" y="56521"/>
                  </a:lnTo>
                  <a:cubicBezTo>
                    <a:pt x="91960" y="55739"/>
                    <a:pt x="91403" y="54974"/>
                    <a:pt x="90811" y="54224"/>
                  </a:cubicBezTo>
                  <a:cubicBezTo>
                    <a:pt x="78816" y="39131"/>
                    <a:pt x="63231" y="29844"/>
                    <a:pt x="54962" y="21293"/>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69" name="Google Shape;3571;p64">
              <a:extLst>
                <a:ext uri="{FF2B5EF4-FFF2-40B4-BE49-F238E27FC236}">
                  <a16:creationId xmlns:a16="http://schemas.microsoft.com/office/drawing/2014/main" id="{69A220D8-B564-4F64-9405-D477B973A342}"/>
                </a:ext>
              </a:extLst>
            </p:cNvPr>
            <p:cNvSpPr/>
            <p:nvPr/>
          </p:nvSpPr>
          <p:spPr>
            <a:xfrm>
              <a:off x="4151325" y="1321550"/>
              <a:ext cx="1260400" cy="358000"/>
            </a:xfrm>
            <a:custGeom>
              <a:avLst/>
              <a:gdLst/>
              <a:ahLst/>
              <a:cxnLst/>
              <a:rect l="l" t="t" r="r" b="b"/>
              <a:pathLst>
                <a:path w="50416" h="14320" extrusionOk="0">
                  <a:moveTo>
                    <a:pt x="0" y="1"/>
                  </a:moveTo>
                  <a:lnTo>
                    <a:pt x="48550" y="14320"/>
                  </a:lnTo>
                  <a:cubicBezTo>
                    <a:pt x="48454" y="13406"/>
                    <a:pt x="48486" y="12483"/>
                    <a:pt x="48644" y="11580"/>
                  </a:cubicBezTo>
                  <a:cubicBezTo>
                    <a:pt x="48999" y="9557"/>
                    <a:pt x="49638" y="7512"/>
                    <a:pt x="50416" y="5456"/>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70" name="Google Shape;3572;p64">
              <a:extLst>
                <a:ext uri="{FF2B5EF4-FFF2-40B4-BE49-F238E27FC236}">
                  <a16:creationId xmlns:a16="http://schemas.microsoft.com/office/drawing/2014/main" id="{338323B1-46AD-447F-8716-A784B3A0AD78}"/>
                </a:ext>
              </a:extLst>
            </p:cNvPr>
            <p:cNvSpPr/>
            <p:nvPr/>
          </p:nvSpPr>
          <p:spPr>
            <a:xfrm>
              <a:off x="3819750" y="1581100"/>
              <a:ext cx="523450" cy="3350000"/>
            </a:xfrm>
            <a:custGeom>
              <a:avLst/>
              <a:gdLst/>
              <a:ahLst/>
              <a:cxnLst/>
              <a:rect l="l" t="t" r="r" b="b"/>
              <a:pathLst>
                <a:path w="20938" h="134000" extrusionOk="0">
                  <a:moveTo>
                    <a:pt x="3350" y="1"/>
                  </a:moveTo>
                  <a:lnTo>
                    <a:pt x="0" y="133999"/>
                  </a:lnTo>
                  <a:cubicBezTo>
                    <a:pt x="9434" y="128035"/>
                    <a:pt x="15537" y="119459"/>
                    <a:pt x="20937" y="113297"/>
                  </a:cubicBezTo>
                  <a:lnTo>
                    <a:pt x="33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71" name="Google Shape;3573;p64">
              <a:extLst>
                <a:ext uri="{FF2B5EF4-FFF2-40B4-BE49-F238E27FC236}">
                  <a16:creationId xmlns:a16="http://schemas.microsoft.com/office/drawing/2014/main" id="{3586DE67-FC49-4B29-AE07-DB88E7C2F9D6}"/>
                </a:ext>
              </a:extLst>
            </p:cNvPr>
            <p:cNvSpPr/>
            <p:nvPr/>
          </p:nvSpPr>
          <p:spPr>
            <a:xfrm>
              <a:off x="2249600" y="932000"/>
              <a:ext cx="1315650" cy="326150"/>
            </a:xfrm>
            <a:custGeom>
              <a:avLst/>
              <a:gdLst/>
              <a:ahLst/>
              <a:cxnLst/>
              <a:rect l="l" t="t" r="r" b="b"/>
              <a:pathLst>
                <a:path w="52626" h="13046" extrusionOk="0">
                  <a:moveTo>
                    <a:pt x="8392" y="0"/>
                  </a:moveTo>
                  <a:cubicBezTo>
                    <a:pt x="5426" y="2517"/>
                    <a:pt x="2693" y="4997"/>
                    <a:pt x="0" y="7351"/>
                  </a:cubicBezTo>
                  <a:lnTo>
                    <a:pt x="52625" y="13045"/>
                  </a:lnTo>
                  <a:lnTo>
                    <a:pt x="83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572" name="Google Shape;3574;p64">
              <a:extLst>
                <a:ext uri="{FF2B5EF4-FFF2-40B4-BE49-F238E27FC236}">
                  <a16:creationId xmlns:a16="http://schemas.microsoft.com/office/drawing/2014/main" id="{6B1E88D4-0A9F-4170-97A8-8712E009083E}"/>
                </a:ext>
              </a:extLst>
            </p:cNvPr>
            <p:cNvSpPr/>
            <p:nvPr/>
          </p:nvSpPr>
          <p:spPr>
            <a:xfrm>
              <a:off x="3977350" y="1559475"/>
              <a:ext cx="1214650" cy="2750925"/>
            </a:xfrm>
            <a:custGeom>
              <a:avLst/>
              <a:gdLst/>
              <a:ahLst/>
              <a:cxnLst/>
              <a:rect l="l" t="t" r="r" b="b"/>
              <a:pathLst>
                <a:path w="48586" h="110037" extrusionOk="0">
                  <a:moveTo>
                    <a:pt x="0" y="1"/>
                  </a:moveTo>
                  <a:lnTo>
                    <a:pt x="25662" y="106338"/>
                  </a:lnTo>
                  <a:cubicBezTo>
                    <a:pt x="26816" y="106095"/>
                    <a:pt x="27991" y="105987"/>
                    <a:pt x="29198" y="105987"/>
                  </a:cubicBezTo>
                  <a:cubicBezTo>
                    <a:pt x="34728" y="105987"/>
                    <a:pt x="40906" y="108245"/>
                    <a:pt x="48586" y="110036"/>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73" name="Google Shape;3575;p64">
              <a:extLst>
                <a:ext uri="{FF2B5EF4-FFF2-40B4-BE49-F238E27FC236}">
                  <a16:creationId xmlns:a16="http://schemas.microsoft.com/office/drawing/2014/main" id="{EFAA2118-CB0D-4CE9-8134-F3F392E3234B}"/>
                </a:ext>
              </a:extLst>
            </p:cNvPr>
            <p:cNvSpPr/>
            <p:nvPr/>
          </p:nvSpPr>
          <p:spPr>
            <a:xfrm>
              <a:off x="3460800" y="355375"/>
              <a:ext cx="278450" cy="664850"/>
            </a:xfrm>
            <a:custGeom>
              <a:avLst/>
              <a:gdLst/>
              <a:ahLst/>
              <a:cxnLst/>
              <a:rect l="l" t="t" r="r" b="b"/>
              <a:pathLst>
                <a:path w="11138" h="26594" extrusionOk="0">
                  <a:moveTo>
                    <a:pt x="4720" y="1"/>
                  </a:moveTo>
                  <a:cubicBezTo>
                    <a:pt x="3178" y="425"/>
                    <a:pt x="1604" y="881"/>
                    <a:pt x="1" y="1372"/>
                  </a:cubicBezTo>
                  <a:lnTo>
                    <a:pt x="11138" y="26593"/>
                  </a:lnTo>
                  <a:lnTo>
                    <a:pt x="47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74" name="Google Shape;3576;p64">
              <a:extLst>
                <a:ext uri="{FF2B5EF4-FFF2-40B4-BE49-F238E27FC236}">
                  <a16:creationId xmlns:a16="http://schemas.microsoft.com/office/drawing/2014/main" id="{A87A4D56-B358-4010-9D47-0B6E96078A7A}"/>
                </a:ext>
              </a:extLst>
            </p:cNvPr>
            <p:cNvSpPr/>
            <p:nvPr/>
          </p:nvSpPr>
          <p:spPr>
            <a:xfrm>
              <a:off x="4127900" y="605050"/>
              <a:ext cx="1443000" cy="565750"/>
            </a:xfrm>
            <a:custGeom>
              <a:avLst/>
              <a:gdLst/>
              <a:ahLst/>
              <a:cxnLst/>
              <a:rect l="l" t="t" r="r" b="b"/>
              <a:pathLst>
                <a:path w="57720" h="22630" extrusionOk="0">
                  <a:moveTo>
                    <a:pt x="51250" y="1"/>
                  </a:moveTo>
                  <a:lnTo>
                    <a:pt x="0" y="22630"/>
                  </a:lnTo>
                  <a:lnTo>
                    <a:pt x="57720" y="8700"/>
                  </a:lnTo>
                  <a:cubicBezTo>
                    <a:pt x="56818" y="5712"/>
                    <a:pt x="54832" y="2799"/>
                    <a:pt x="512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75" name="Google Shape;3577;p64">
              <a:extLst>
                <a:ext uri="{FF2B5EF4-FFF2-40B4-BE49-F238E27FC236}">
                  <a16:creationId xmlns:a16="http://schemas.microsoft.com/office/drawing/2014/main" id="{F9E8A677-041C-421D-B14A-31B67D6D84C0}"/>
                </a:ext>
              </a:extLst>
            </p:cNvPr>
            <p:cNvSpPr/>
            <p:nvPr/>
          </p:nvSpPr>
          <p:spPr>
            <a:xfrm>
              <a:off x="4149525" y="1023150"/>
              <a:ext cx="1426900" cy="254950"/>
            </a:xfrm>
            <a:custGeom>
              <a:avLst/>
              <a:gdLst/>
              <a:ahLst/>
              <a:cxnLst/>
              <a:rect l="l" t="t" r="r" b="b"/>
              <a:pathLst>
                <a:path w="57076" h="10198" extrusionOk="0">
                  <a:moveTo>
                    <a:pt x="57075" y="0"/>
                  </a:moveTo>
                  <a:lnTo>
                    <a:pt x="0" y="8860"/>
                  </a:lnTo>
                  <a:lnTo>
                    <a:pt x="53528" y="10198"/>
                  </a:lnTo>
                  <a:cubicBezTo>
                    <a:pt x="55018" y="6780"/>
                    <a:pt x="56419" y="3364"/>
                    <a:pt x="57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76" name="Google Shape;3578;p64">
              <a:extLst>
                <a:ext uri="{FF2B5EF4-FFF2-40B4-BE49-F238E27FC236}">
                  <a16:creationId xmlns:a16="http://schemas.microsoft.com/office/drawing/2014/main" id="{D3999E43-197A-461F-894E-0E15B47E00B8}"/>
                </a:ext>
              </a:extLst>
            </p:cNvPr>
            <p:cNvSpPr/>
            <p:nvPr/>
          </p:nvSpPr>
          <p:spPr>
            <a:xfrm>
              <a:off x="4087925" y="364150"/>
              <a:ext cx="1145150" cy="740950"/>
            </a:xfrm>
            <a:custGeom>
              <a:avLst/>
              <a:gdLst/>
              <a:ahLst/>
              <a:cxnLst/>
              <a:rect l="l" t="t" r="r" b="b"/>
              <a:pathLst>
                <a:path w="45806" h="29638" extrusionOk="0">
                  <a:moveTo>
                    <a:pt x="36827" y="1"/>
                  </a:moveTo>
                  <a:lnTo>
                    <a:pt x="0" y="29637"/>
                  </a:lnTo>
                  <a:lnTo>
                    <a:pt x="45806" y="4695"/>
                  </a:lnTo>
                  <a:cubicBezTo>
                    <a:pt x="43026" y="2962"/>
                    <a:pt x="40054" y="1372"/>
                    <a:pt x="368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77" name="Google Shape;3579;p64">
              <a:extLst>
                <a:ext uri="{FF2B5EF4-FFF2-40B4-BE49-F238E27FC236}">
                  <a16:creationId xmlns:a16="http://schemas.microsoft.com/office/drawing/2014/main" id="{48690C08-7A70-4B7F-85EE-1F435C24D59E}"/>
                </a:ext>
              </a:extLst>
            </p:cNvPr>
            <p:cNvSpPr/>
            <p:nvPr/>
          </p:nvSpPr>
          <p:spPr>
            <a:xfrm>
              <a:off x="3565225" y="996800"/>
              <a:ext cx="586125" cy="586125"/>
            </a:xfrm>
            <a:custGeom>
              <a:avLst/>
              <a:gdLst/>
              <a:ahLst/>
              <a:cxnLst/>
              <a:rect l="l" t="t" r="r" b="b"/>
              <a:pathLst>
                <a:path w="23445" h="23445" extrusionOk="0">
                  <a:moveTo>
                    <a:pt x="12990" y="1"/>
                  </a:moveTo>
                  <a:lnTo>
                    <a:pt x="10968" y="6861"/>
                  </a:lnTo>
                  <a:lnTo>
                    <a:pt x="9913" y="71"/>
                  </a:lnTo>
                  <a:lnTo>
                    <a:pt x="9735" y="7221"/>
                  </a:lnTo>
                  <a:lnTo>
                    <a:pt x="6959" y="936"/>
                  </a:lnTo>
                  <a:lnTo>
                    <a:pt x="8638" y="7889"/>
                  </a:lnTo>
                  <a:lnTo>
                    <a:pt x="4331" y="2537"/>
                  </a:lnTo>
                  <a:lnTo>
                    <a:pt x="7751" y="8818"/>
                  </a:lnTo>
                  <a:lnTo>
                    <a:pt x="2205" y="4763"/>
                  </a:lnTo>
                  <a:lnTo>
                    <a:pt x="7135" y="9944"/>
                  </a:lnTo>
                  <a:lnTo>
                    <a:pt x="728" y="7463"/>
                  </a:lnTo>
                  <a:lnTo>
                    <a:pt x="6831" y="11193"/>
                  </a:lnTo>
                  <a:lnTo>
                    <a:pt x="6831" y="11193"/>
                  </a:lnTo>
                  <a:lnTo>
                    <a:pt x="0" y="10453"/>
                  </a:lnTo>
                  <a:lnTo>
                    <a:pt x="6861" y="12477"/>
                  </a:lnTo>
                  <a:lnTo>
                    <a:pt x="71" y="13530"/>
                  </a:lnTo>
                  <a:lnTo>
                    <a:pt x="7222" y="13710"/>
                  </a:lnTo>
                  <a:lnTo>
                    <a:pt x="936" y="16484"/>
                  </a:lnTo>
                  <a:lnTo>
                    <a:pt x="7890" y="14807"/>
                  </a:lnTo>
                  <a:lnTo>
                    <a:pt x="2537" y="19114"/>
                  </a:lnTo>
                  <a:lnTo>
                    <a:pt x="2537" y="19114"/>
                  </a:lnTo>
                  <a:lnTo>
                    <a:pt x="8818" y="15694"/>
                  </a:lnTo>
                  <a:lnTo>
                    <a:pt x="9804" y="14344"/>
                  </a:lnTo>
                  <a:lnTo>
                    <a:pt x="10799" y="14104"/>
                  </a:lnTo>
                  <a:lnTo>
                    <a:pt x="10549" y="14752"/>
                  </a:lnTo>
                  <a:lnTo>
                    <a:pt x="10549" y="14752"/>
                  </a:lnTo>
                  <a:lnTo>
                    <a:pt x="11447" y="14262"/>
                  </a:lnTo>
                  <a:lnTo>
                    <a:pt x="11373" y="14951"/>
                  </a:lnTo>
                  <a:lnTo>
                    <a:pt x="9945" y="16310"/>
                  </a:lnTo>
                  <a:lnTo>
                    <a:pt x="7463" y="22717"/>
                  </a:lnTo>
                  <a:lnTo>
                    <a:pt x="11192" y="16614"/>
                  </a:lnTo>
                  <a:lnTo>
                    <a:pt x="10454" y="23444"/>
                  </a:lnTo>
                  <a:lnTo>
                    <a:pt x="12477" y="16584"/>
                  </a:lnTo>
                  <a:lnTo>
                    <a:pt x="13531" y="23373"/>
                  </a:lnTo>
                  <a:lnTo>
                    <a:pt x="13709" y="16223"/>
                  </a:lnTo>
                  <a:lnTo>
                    <a:pt x="16485" y="22508"/>
                  </a:lnTo>
                  <a:lnTo>
                    <a:pt x="14806" y="15555"/>
                  </a:lnTo>
                  <a:lnTo>
                    <a:pt x="19114" y="20908"/>
                  </a:lnTo>
                  <a:lnTo>
                    <a:pt x="15693" y="14626"/>
                  </a:lnTo>
                  <a:lnTo>
                    <a:pt x="21240" y="18682"/>
                  </a:lnTo>
                  <a:lnTo>
                    <a:pt x="16310" y="13499"/>
                  </a:lnTo>
                  <a:lnTo>
                    <a:pt x="22716" y="15981"/>
                  </a:lnTo>
                  <a:lnTo>
                    <a:pt x="16613" y="12251"/>
                  </a:lnTo>
                  <a:lnTo>
                    <a:pt x="23444" y="12991"/>
                  </a:lnTo>
                  <a:lnTo>
                    <a:pt x="16584" y="10967"/>
                  </a:lnTo>
                  <a:lnTo>
                    <a:pt x="23372" y="9914"/>
                  </a:lnTo>
                  <a:lnTo>
                    <a:pt x="16223" y="9735"/>
                  </a:lnTo>
                  <a:lnTo>
                    <a:pt x="22507" y="6960"/>
                  </a:lnTo>
                  <a:lnTo>
                    <a:pt x="15555" y="8637"/>
                  </a:lnTo>
                  <a:lnTo>
                    <a:pt x="15555" y="8637"/>
                  </a:lnTo>
                  <a:lnTo>
                    <a:pt x="20908" y="4331"/>
                  </a:lnTo>
                  <a:lnTo>
                    <a:pt x="14627" y="7750"/>
                  </a:lnTo>
                  <a:lnTo>
                    <a:pt x="18682" y="2205"/>
                  </a:lnTo>
                  <a:lnTo>
                    <a:pt x="13499" y="7134"/>
                  </a:lnTo>
                  <a:lnTo>
                    <a:pt x="15982" y="729"/>
                  </a:lnTo>
                  <a:lnTo>
                    <a:pt x="12252" y="6830"/>
                  </a:lnTo>
                  <a:lnTo>
                    <a:pt x="129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78" name="Google Shape;3580;p64">
              <a:extLst>
                <a:ext uri="{FF2B5EF4-FFF2-40B4-BE49-F238E27FC236}">
                  <a16:creationId xmlns:a16="http://schemas.microsoft.com/office/drawing/2014/main" id="{5B70743A-A758-4070-B9A5-05E19F2847DA}"/>
                </a:ext>
              </a:extLst>
            </p:cNvPr>
            <p:cNvSpPr/>
            <p:nvPr/>
          </p:nvSpPr>
          <p:spPr>
            <a:xfrm>
              <a:off x="4032250" y="255800"/>
              <a:ext cx="791300" cy="796125"/>
            </a:xfrm>
            <a:custGeom>
              <a:avLst/>
              <a:gdLst/>
              <a:ahLst/>
              <a:cxnLst/>
              <a:rect l="l" t="t" r="r" b="b"/>
              <a:pathLst>
                <a:path w="31652" h="31845" extrusionOk="0">
                  <a:moveTo>
                    <a:pt x="23287" y="0"/>
                  </a:moveTo>
                  <a:lnTo>
                    <a:pt x="1" y="31845"/>
                  </a:lnTo>
                  <a:lnTo>
                    <a:pt x="31652" y="1738"/>
                  </a:lnTo>
                  <a:cubicBezTo>
                    <a:pt x="29029" y="1004"/>
                    <a:pt x="26246" y="417"/>
                    <a:pt x="232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79" name="Google Shape;3581;p64">
              <a:extLst>
                <a:ext uri="{FF2B5EF4-FFF2-40B4-BE49-F238E27FC236}">
                  <a16:creationId xmlns:a16="http://schemas.microsoft.com/office/drawing/2014/main" id="{3E80EC75-99F1-4D80-A6CD-79BDED350F91}"/>
                </a:ext>
              </a:extLst>
            </p:cNvPr>
            <p:cNvSpPr/>
            <p:nvPr/>
          </p:nvSpPr>
          <p:spPr>
            <a:xfrm>
              <a:off x="3684275" y="1365575"/>
              <a:ext cx="144700" cy="162200"/>
            </a:xfrm>
            <a:custGeom>
              <a:avLst/>
              <a:gdLst/>
              <a:ahLst/>
              <a:cxnLst/>
              <a:rect l="l" t="t" r="r" b="b"/>
              <a:pathLst>
                <a:path w="5788" h="6488" extrusionOk="0">
                  <a:moveTo>
                    <a:pt x="5787" y="1"/>
                  </a:moveTo>
                  <a:lnTo>
                    <a:pt x="4056" y="943"/>
                  </a:lnTo>
                  <a:lnTo>
                    <a:pt x="1" y="6488"/>
                  </a:lnTo>
                  <a:lnTo>
                    <a:pt x="5183" y="1559"/>
                  </a:lnTo>
                  <a:lnTo>
                    <a:pt x="57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80" name="Google Shape;3582;p64">
              <a:extLst>
                <a:ext uri="{FF2B5EF4-FFF2-40B4-BE49-F238E27FC236}">
                  <a16:creationId xmlns:a16="http://schemas.microsoft.com/office/drawing/2014/main" id="{2BF967FD-7081-4CF7-91B1-C93F089382D1}"/>
                </a:ext>
              </a:extLst>
            </p:cNvPr>
            <p:cNvSpPr/>
            <p:nvPr/>
          </p:nvSpPr>
          <p:spPr>
            <a:xfrm>
              <a:off x="3708050" y="294975"/>
              <a:ext cx="122600" cy="703625"/>
            </a:xfrm>
            <a:custGeom>
              <a:avLst/>
              <a:gdLst/>
              <a:ahLst/>
              <a:cxnLst/>
              <a:rect l="l" t="t" r="r" b="b"/>
              <a:pathLst>
                <a:path w="4904" h="28145" extrusionOk="0">
                  <a:moveTo>
                    <a:pt x="4904" y="1"/>
                  </a:moveTo>
                  <a:cubicBezTo>
                    <a:pt x="3306" y="325"/>
                    <a:pt x="1671" y="688"/>
                    <a:pt x="1" y="1086"/>
                  </a:cubicBezTo>
                  <a:lnTo>
                    <a:pt x="4200" y="28144"/>
                  </a:lnTo>
                  <a:lnTo>
                    <a:pt x="49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81" name="Google Shape;3583;p64">
              <a:extLst>
                <a:ext uri="{FF2B5EF4-FFF2-40B4-BE49-F238E27FC236}">
                  <a16:creationId xmlns:a16="http://schemas.microsoft.com/office/drawing/2014/main" id="{84E73EA1-136E-4E94-8BB2-A8BC7A2061D7}"/>
                </a:ext>
              </a:extLst>
            </p:cNvPr>
            <p:cNvSpPr/>
            <p:nvPr/>
          </p:nvSpPr>
          <p:spPr>
            <a:xfrm>
              <a:off x="2925250" y="535875"/>
              <a:ext cx="695100" cy="580000"/>
            </a:xfrm>
            <a:custGeom>
              <a:avLst/>
              <a:gdLst/>
              <a:ahLst/>
              <a:cxnLst/>
              <a:rect l="l" t="t" r="r" b="b"/>
              <a:pathLst>
                <a:path w="27804" h="23200" extrusionOk="0">
                  <a:moveTo>
                    <a:pt x="5736" y="1"/>
                  </a:moveTo>
                  <a:cubicBezTo>
                    <a:pt x="3717" y="930"/>
                    <a:pt x="1810" y="1889"/>
                    <a:pt x="0" y="2868"/>
                  </a:cubicBezTo>
                  <a:lnTo>
                    <a:pt x="27804" y="23200"/>
                  </a:lnTo>
                  <a:lnTo>
                    <a:pt x="57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82" name="Google Shape;3584;p64">
              <a:extLst>
                <a:ext uri="{FF2B5EF4-FFF2-40B4-BE49-F238E27FC236}">
                  <a16:creationId xmlns:a16="http://schemas.microsoft.com/office/drawing/2014/main" id="{BBD9657E-CAB5-4E15-BA3C-CB3CB237A293}"/>
                </a:ext>
              </a:extLst>
            </p:cNvPr>
            <p:cNvSpPr/>
            <p:nvPr/>
          </p:nvSpPr>
          <p:spPr>
            <a:xfrm>
              <a:off x="3204825" y="431275"/>
              <a:ext cx="468675" cy="628950"/>
            </a:xfrm>
            <a:custGeom>
              <a:avLst/>
              <a:gdLst/>
              <a:ahLst/>
              <a:cxnLst/>
              <a:rect l="l" t="t" r="r" b="b"/>
              <a:pathLst>
                <a:path w="18747" h="25158" extrusionOk="0">
                  <a:moveTo>
                    <a:pt x="5049" y="1"/>
                  </a:moveTo>
                  <a:cubicBezTo>
                    <a:pt x="3295" y="602"/>
                    <a:pt x="1617" y="1223"/>
                    <a:pt x="0" y="1861"/>
                  </a:cubicBezTo>
                  <a:lnTo>
                    <a:pt x="18747" y="25158"/>
                  </a:lnTo>
                  <a:lnTo>
                    <a:pt x="50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83" name="Google Shape;3585;p64">
              <a:extLst>
                <a:ext uri="{FF2B5EF4-FFF2-40B4-BE49-F238E27FC236}">
                  <a16:creationId xmlns:a16="http://schemas.microsoft.com/office/drawing/2014/main" id="{7540DFE1-9914-4BB6-A02A-5F513934695A}"/>
                </a:ext>
              </a:extLst>
            </p:cNvPr>
            <p:cNvSpPr/>
            <p:nvPr/>
          </p:nvSpPr>
          <p:spPr>
            <a:xfrm>
              <a:off x="-868801" y="-1007191"/>
              <a:ext cx="969449" cy="490849"/>
            </a:xfrm>
            <a:custGeom>
              <a:avLst/>
              <a:gdLst/>
              <a:ahLst/>
              <a:cxnLst/>
              <a:rect l="l" t="t" r="r" b="b"/>
              <a:pathLst>
                <a:path w="38778" h="19634" extrusionOk="0">
                  <a:moveTo>
                    <a:pt x="6655" y="1"/>
                  </a:moveTo>
                  <a:cubicBezTo>
                    <a:pt x="4272" y="1514"/>
                    <a:pt x="2067" y="3057"/>
                    <a:pt x="1" y="4612"/>
                  </a:cubicBezTo>
                  <a:lnTo>
                    <a:pt x="38777" y="19633"/>
                  </a:lnTo>
                  <a:lnTo>
                    <a:pt x="66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84" name="Google Shape;3586;p64">
              <a:extLst>
                <a:ext uri="{FF2B5EF4-FFF2-40B4-BE49-F238E27FC236}">
                  <a16:creationId xmlns:a16="http://schemas.microsoft.com/office/drawing/2014/main" id="{5504600C-8EA8-4740-911D-7D663931073A}"/>
                </a:ext>
              </a:extLst>
            </p:cNvPr>
            <p:cNvSpPr/>
            <p:nvPr/>
          </p:nvSpPr>
          <p:spPr>
            <a:xfrm>
              <a:off x="3964750" y="238200"/>
              <a:ext cx="473700" cy="776825"/>
            </a:xfrm>
            <a:custGeom>
              <a:avLst/>
              <a:gdLst/>
              <a:ahLst/>
              <a:cxnLst/>
              <a:rect l="l" t="t" r="r" b="b"/>
              <a:pathLst>
                <a:path w="18948" h="31073" extrusionOk="0">
                  <a:moveTo>
                    <a:pt x="15585" y="1"/>
                  </a:moveTo>
                  <a:cubicBezTo>
                    <a:pt x="14417" y="1"/>
                    <a:pt x="13225" y="25"/>
                    <a:pt x="12009" y="73"/>
                  </a:cubicBezTo>
                  <a:lnTo>
                    <a:pt x="1" y="31073"/>
                  </a:lnTo>
                  <a:lnTo>
                    <a:pt x="18947" y="70"/>
                  </a:lnTo>
                  <a:cubicBezTo>
                    <a:pt x="17850" y="24"/>
                    <a:pt x="16729" y="1"/>
                    <a:pt x="155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85" name="Google Shape;3587;p64">
              <a:extLst>
                <a:ext uri="{FF2B5EF4-FFF2-40B4-BE49-F238E27FC236}">
                  <a16:creationId xmlns:a16="http://schemas.microsoft.com/office/drawing/2014/main" id="{BCA27C7C-B318-4915-B1EC-14914413825C}"/>
                </a:ext>
              </a:extLst>
            </p:cNvPr>
            <p:cNvSpPr/>
            <p:nvPr/>
          </p:nvSpPr>
          <p:spPr>
            <a:xfrm>
              <a:off x="3889975" y="251450"/>
              <a:ext cx="219850" cy="745375"/>
            </a:xfrm>
            <a:custGeom>
              <a:avLst/>
              <a:gdLst/>
              <a:ahLst/>
              <a:cxnLst/>
              <a:rect l="l" t="t" r="r" b="b"/>
              <a:pathLst>
                <a:path w="8794" h="29815" extrusionOk="0">
                  <a:moveTo>
                    <a:pt x="8793" y="0"/>
                  </a:moveTo>
                  <a:lnTo>
                    <a:pt x="8793" y="0"/>
                  </a:lnTo>
                  <a:cubicBezTo>
                    <a:pt x="6966" y="194"/>
                    <a:pt x="5083" y="441"/>
                    <a:pt x="3147" y="746"/>
                  </a:cubicBezTo>
                  <a:lnTo>
                    <a:pt x="0" y="29815"/>
                  </a:lnTo>
                  <a:lnTo>
                    <a:pt x="87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86" name="Google Shape;3588;p64">
              <a:extLst>
                <a:ext uri="{FF2B5EF4-FFF2-40B4-BE49-F238E27FC236}">
                  <a16:creationId xmlns:a16="http://schemas.microsoft.com/office/drawing/2014/main" id="{D80C9318-7F4F-49F3-8D2F-ADE8737A17B7}"/>
                </a:ext>
              </a:extLst>
            </p:cNvPr>
            <p:cNvSpPr/>
            <p:nvPr/>
          </p:nvSpPr>
          <p:spPr>
            <a:xfrm>
              <a:off x="859722" y="2759684"/>
              <a:ext cx="5715601" cy="2709615"/>
            </a:xfrm>
            <a:custGeom>
              <a:avLst/>
              <a:gdLst/>
              <a:ahLst/>
              <a:cxnLst/>
              <a:rect l="l" t="t" r="r" b="b"/>
              <a:pathLst>
                <a:path w="228624" h="63312" extrusionOk="0">
                  <a:moveTo>
                    <a:pt x="114312" y="0"/>
                  </a:moveTo>
                  <a:cubicBezTo>
                    <a:pt x="83995" y="0"/>
                    <a:pt x="54920" y="3335"/>
                    <a:pt x="33482" y="9271"/>
                  </a:cubicBezTo>
                  <a:cubicBezTo>
                    <a:pt x="12045" y="15209"/>
                    <a:pt x="1" y="23259"/>
                    <a:pt x="1" y="31655"/>
                  </a:cubicBezTo>
                  <a:cubicBezTo>
                    <a:pt x="1" y="40051"/>
                    <a:pt x="12045" y="48103"/>
                    <a:pt x="33482" y="54039"/>
                  </a:cubicBezTo>
                  <a:cubicBezTo>
                    <a:pt x="54920" y="59975"/>
                    <a:pt x="83995" y="63311"/>
                    <a:pt x="114312" y="63311"/>
                  </a:cubicBezTo>
                  <a:cubicBezTo>
                    <a:pt x="144629" y="63311"/>
                    <a:pt x="173704" y="59975"/>
                    <a:pt x="195142" y="54039"/>
                  </a:cubicBezTo>
                  <a:cubicBezTo>
                    <a:pt x="216579" y="48103"/>
                    <a:pt x="228623" y="40051"/>
                    <a:pt x="228623" y="31655"/>
                  </a:cubicBezTo>
                  <a:cubicBezTo>
                    <a:pt x="228623" y="23259"/>
                    <a:pt x="216579" y="15209"/>
                    <a:pt x="195142" y="9271"/>
                  </a:cubicBezTo>
                  <a:cubicBezTo>
                    <a:pt x="173704" y="3335"/>
                    <a:pt x="144629" y="0"/>
                    <a:pt x="114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587" name="Google Shape;3589;p64">
              <a:extLst>
                <a:ext uri="{FF2B5EF4-FFF2-40B4-BE49-F238E27FC236}">
                  <a16:creationId xmlns:a16="http://schemas.microsoft.com/office/drawing/2014/main" id="{0157060F-E8D5-4C76-930F-034CA86A269A}"/>
                </a:ext>
              </a:extLst>
            </p:cNvPr>
            <p:cNvSpPr/>
            <p:nvPr/>
          </p:nvSpPr>
          <p:spPr>
            <a:xfrm>
              <a:off x="3607375" y="1380825"/>
              <a:ext cx="481725" cy="124175"/>
            </a:xfrm>
            <a:custGeom>
              <a:avLst/>
              <a:gdLst/>
              <a:ahLst/>
              <a:cxnLst/>
              <a:rect l="l" t="t" r="r" b="b"/>
              <a:pathLst>
                <a:path w="19269" h="4967" extrusionOk="0">
                  <a:moveTo>
                    <a:pt x="1" y="1"/>
                  </a:moveTo>
                  <a:lnTo>
                    <a:pt x="1" y="4967"/>
                  </a:lnTo>
                  <a:lnTo>
                    <a:pt x="19268" y="4967"/>
                  </a:lnTo>
                  <a:lnTo>
                    <a:pt x="192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88" name="Google Shape;3590;p64">
              <a:extLst>
                <a:ext uri="{FF2B5EF4-FFF2-40B4-BE49-F238E27FC236}">
                  <a16:creationId xmlns:a16="http://schemas.microsoft.com/office/drawing/2014/main" id="{E8E042ED-E4AF-4A35-802C-0F78198A3C49}"/>
                </a:ext>
              </a:extLst>
            </p:cNvPr>
            <p:cNvSpPr/>
            <p:nvPr/>
          </p:nvSpPr>
          <p:spPr>
            <a:xfrm>
              <a:off x="3600250" y="1373675"/>
              <a:ext cx="495975" cy="138475"/>
            </a:xfrm>
            <a:custGeom>
              <a:avLst/>
              <a:gdLst/>
              <a:ahLst/>
              <a:cxnLst/>
              <a:rect l="l" t="t" r="r" b="b"/>
              <a:pathLst>
                <a:path w="19839" h="5539" extrusionOk="0">
                  <a:moveTo>
                    <a:pt x="19267" y="574"/>
                  </a:moveTo>
                  <a:lnTo>
                    <a:pt x="19267" y="4967"/>
                  </a:lnTo>
                  <a:lnTo>
                    <a:pt x="572" y="4967"/>
                  </a:lnTo>
                  <a:lnTo>
                    <a:pt x="572" y="574"/>
                  </a:lnTo>
                  <a:close/>
                  <a:moveTo>
                    <a:pt x="286" y="1"/>
                  </a:moveTo>
                  <a:cubicBezTo>
                    <a:pt x="128" y="1"/>
                    <a:pt x="0" y="129"/>
                    <a:pt x="0" y="287"/>
                  </a:cubicBezTo>
                  <a:lnTo>
                    <a:pt x="0" y="5253"/>
                  </a:lnTo>
                  <a:cubicBezTo>
                    <a:pt x="0" y="5410"/>
                    <a:pt x="128" y="5538"/>
                    <a:pt x="286" y="5538"/>
                  </a:cubicBezTo>
                  <a:lnTo>
                    <a:pt x="19553" y="5538"/>
                  </a:lnTo>
                  <a:cubicBezTo>
                    <a:pt x="19711" y="5538"/>
                    <a:pt x="19839" y="5410"/>
                    <a:pt x="19839" y="5253"/>
                  </a:cubicBezTo>
                  <a:lnTo>
                    <a:pt x="19839" y="287"/>
                  </a:lnTo>
                  <a:cubicBezTo>
                    <a:pt x="19839" y="129"/>
                    <a:pt x="19711" y="1"/>
                    <a:pt x="19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89" name="Google Shape;3591;p64">
              <a:extLst>
                <a:ext uri="{FF2B5EF4-FFF2-40B4-BE49-F238E27FC236}">
                  <a16:creationId xmlns:a16="http://schemas.microsoft.com/office/drawing/2014/main" id="{D9DEE2F7-F2CD-424B-9903-A73FB0B75CB0}"/>
                </a:ext>
              </a:extLst>
            </p:cNvPr>
            <p:cNvSpPr/>
            <p:nvPr/>
          </p:nvSpPr>
          <p:spPr>
            <a:xfrm>
              <a:off x="3701800" y="1380825"/>
              <a:ext cx="76325" cy="124175"/>
            </a:xfrm>
            <a:custGeom>
              <a:avLst/>
              <a:gdLst/>
              <a:ahLst/>
              <a:cxnLst/>
              <a:rect l="l" t="t" r="r" b="b"/>
              <a:pathLst>
                <a:path w="3053" h="4967" extrusionOk="0">
                  <a:moveTo>
                    <a:pt x="1" y="1"/>
                  </a:moveTo>
                  <a:lnTo>
                    <a:pt x="1" y="4967"/>
                  </a:lnTo>
                  <a:lnTo>
                    <a:pt x="3052" y="4967"/>
                  </a:lnTo>
                  <a:lnTo>
                    <a:pt x="30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90" name="Google Shape;3592;p64">
              <a:extLst>
                <a:ext uri="{FF2B5EF4-FFF2-40B4-BE49-F238E27FC236}">
                  <a16:creationId xmlns:a16="http://schemas.microsoft.com/office/drawing/2014/main" id="{A2094BA8-F49F-4DCB-B7CE-6D9925F86780}"/>
                </a:ext>
              </a:extLst>
            </p:cNvPr>
            <p:cNvSpPr/>
            <p:nvPr/>
          </p:nvSpPr>
          <p:spPr>
            <a:xfrm>
              <a:off x="3694625" y="1373675"/>
              <a:ext cx="90675" cy="138475"/>
            </a:xfrm>
            <a:custGeom>
              <a:avLst/>
              <a:gdLst/>
              <a:ahLst/>
              <a:cxnLst/>
              <a:rect l="l" t="t" r="r" b="b"/>
              <a:pathLst>
                <a:path w="3627" h="5539" extrusionOk="0">
                  <a:moveTo>
                    <a:pt x="3053" y="574"/>
                  </a:moveTo>
                  <a:lnTo>
                    <a:pt x="3053" y="4967"/>
                  </a:lnTo>
                  <a:lnTo>
                    <a:pt x="574" y="4967"/>
                  </a:lnTo>
                  <a:lnTo>
                    <a:pt x="574" y="574"/>
                  </a:lnTo>
                  <a:close/>
                  <a:moveTo>
                    <a:pt x="288" y="1"/>
                  </a:moveTo>
                  <a:cubicBezTo>
                    <a:pt x="129" y="1"/>
                    <a:pt x="1" y="129"/>
                    <a:pt x="1" y="287"/>
                  </a:cubicBezTo>
                  <a:lnTo>
                    <a:pt x="1" y="5253"/>
                  </a:lnTo>
                  <a:cubicBezTo>
                    <a:pt x="1" y="5411"/>
                    <a:pt x="128" y="5538"/>
                    <a:pt x="285" y="5538"/>
                  </a:cubicBezTo>
                  <a:cubicBezTo>
                    <a:pt x="286" y="5538"/>
                    <a:pt x="287" y="5538"/>
                    <a:pt x="288" y="5538"/>
                  </a:cubicBezTo>
                  <a:lnTo>
                    <a:pt x="3339" y="5538"/>
                  </a:lnTo>
                  <a:cubicBezTo>
                    <a:pt x="3340" y="5538"/>
                    <a:pt x="3341" y="5538"/>
                    <a:pt x="3342" y="5538"/>
                  </a:cubicBezTo>
                  <a:cubicBezTo>
                    <a:pt x="3499" y="5538"/>
                    <a:pt x="3626" y="5411"/>
                    <a:pt x="3626" y="5253"/>
                  </a:cubicBezTo>
                  <a:lnTo>
                    <a:pt x="3626" y="287"/>
                  </a:lnTo>
                  <a:cubicBezTo>
                    <a:pt x="3626" y="129"/>
                    <a:pt x="3498" y="1"/>
                    <a:pt x="33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91" name="Google Shape;3593;p64">
              <a:extLst>
                <a:ext uri="{FF2B5EF4-FFF2-40B4-BE49-F238E27FC236}">
                  <a16:creationId xmlns:a16="http://schemas.microsoft.com/office/drawing/2014/main" id="{4C44B790-7700-493E-9464-698C01A04FEC}"/>
                </a:ext>
              </a:extLst>
            </p:cNvPr>
            <p:cNvSpPr/>
            <p:nvPr/>
          </p:nvSpPr>
          <p:spPr>
            <a:xfrm>
              <a:off x="3542000" y="1499250"/>
              <a:ext cx="612475" cy="124175"/>
            </a:xfrm>
            <a:custGeom>
              <a:avLst/>
              <a:gdLst/>
              <a:ahLst/>
              <a:cxnLst/>
              <a:rect l="l" t="t" r="r" b="b"/>
              <a:pathLst>
                <a:path w="24499" h="4967" extrusionOk="0">
                  <a:moveTo>
                    <a:pt x="0" y="0"/>
                  </a:moveTo>
                  <a:lnTo>
                    <a:pt x="0" y="4966"/>
                  </a:lnTo>
                  <a:lnTo>
                    <a:pt x="24499" y="4966"/>
                  </a:lnTo>
                  <a:lnTo>
                    <a:pt x="244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92" name="Google Shape;3594;p64">
              <a:extLst>
                <a:ext uri="{FF2B5EF4-FFF2-40B4-BE49-F238E27FC236}">
                  <a16:creationId xmlns:a16="http://schemas.microsoft.com/office/drawing/2014/main" id="{E3C94753-33AA-48E1-931C-740C333FA463}"/>
                </a:ext>
              </a:extLst>
            </p:cNvPr>
            <p:cNvSpPr/>
            <p:nvPr/>
          </p:nvSpPr>
          <p:spPr>
            <a:xfrm>
              <a:off x="3534825" y="1492100"/>
              <a:ext cx="626800" cy="138500"/>
            </a:xfrm>
            <a:custGeom>
              <a:avLst/>
              <a:gdLst/>
              <a:ahLst/>
              <a:cxnLst/>
              <a:rect l="l" t="t" r="r" b="b"/>
              <a:pathLst>
                <a:path w="25072" h="5540" extrusionOk="0">
                  <a:moveTo>
                    <a:pt x="24499" y="573"/>
                  </a:moveTo>
                  <a:lnTo>
                    <a:pt x="24499" y="4967"/>
                  </a:lnTo>
                  <a:lnTo>
                    <a:pt x="573" y="4967"/>
                  </a:lnTo>
                  <a:lnTo>
                    <a:pt x="573" y="573"/>
                  </a:lnTo>
                  <a:close/>
                  <a:moveTo>
                    <a:pt x="287" y="0"/>
                  </a:moveTo>
                  <a:cubicBezTo>
                    <a:pt x="128" y="0"/>
                    <a:pt x="0" y="129"/>
                    <a:pt x="2" y="288"/>
                  </a:cubicBezTo>
                  <a:lnTo>
                    <a:pt x="2" y="5252"/>
                  </a:lnTo>
                  <a:cubicBezTo>
                    <a:pt x="0" y="5411"/>
                    <a:pt x="128" y="5539"/>
                    <a:pt x="287" y="5539"/>
                  </a:cubicBezTo>
                  <a:lnTo>
                    <a:pt x="24786" y="5539"/>
                  </a:lnTo>
                  <a:cubicBezTo>
                    <a:pt x="24943" y="5539"/>
                    <a:pt x="25072" y="5411"/>
                    <a:pt x="25072" y="5254"/>
                  </a:cubicBezTo>
                  <a:lnTo>
                    <a:pt x="25072" y="288"/>
                  </a:lnTo>
                  <a:cubicBezTo>
                    <a:pt x="25072" y="129"/>
                    <a:pt x="24943" y="0"/>
                    <a:pt x="247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93" name="Google Shape;3595;p64">
              <a:extLst>
                <a:ext uri="{FF2B5EF4-FFF2-40B4-BE49-F238E27FC236}">
                  <a16:creationId xmlns:a16="http://schemas.microsoft.com/office/drawing/2014/main" id="{E69AFB75-AA90-418C-BF1C-C39301D3AB8D}"/>
                </a:ext>
              </a:extLst>
            </p:cNvPr>
            <p:cNvSpPr/>
            <p:nvPr/>
          </p:nvSpPr>
          <p:spPr>
            <a:xfrm>
              <a:off x="3654100" y="1499250"/>
              <a:ext cx="85850" cy="124175"/>
            </a:xfrm>
            <a:custGeom>
              <a:avLst/>
              <a:gdLst/>
              <a:ahLst/>
              <a:cxnLst/>
              <a:rect l="l" t="t" r="r" b="b"/>
              <a:pathLst>
                <a:path w="3434" h="4967" extrusionOk="0">
                  <a:moveTo>
                    <a:pt x="1" y="0"/>
                  </a:moveTo>
                  <a:lnTo>
                    <a:pt x="1" y="4966"/>
                  </a:lnTo>
                  <a:lnTo>
                    <a:pt x="3434" y="4966"/>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94" name="Google Shape;3596;p64">
              <a:extLst>
                <a:ext uri="{FF2B5EF4-FFF2-40B4-BE49-F238E27FC236}">
                  <a16:creationId xmlns:a16="http://schemas.microsoft.com/office/drawing/2014/main" id="{401C8C80-9622-4449-8453-1B41E6E35D9B}"/>
                </a:ext>
              </a:extLst>
            </p:cNvPr>
            <p:cNvSpPr/>
            <p:nvPr/>
          </p:nvSpPr>
          <p:spPr>
            <a:xfrm>
              <a:off x="3646950" y="1492100"/>
              <a:ext cx="100175" cy="138500"/>
            </a:xfrm>
            <a:custGeom>
              <a:avLst/>
              <a:gdLst/>
              <a:ahLst/>
              <a:cxnLst/>
              <a:rect l="l" t="t" r="r" b="b"/>
              <a:pathLst>
                <a:path w="4007" h="5540" extrusionOk="0">
                  <a:moveTo>
                    <a:pt x="3434" y="573"/>
                  </a:moveTo>
                  <a:lnTo>
                    <a:pt x="3434" y="4967"/>
                  </a:lnTo>
                  <a:lnTo>
                    <a:pt x="572" y="4967"/>
                  </a:lnTo>
                  <a:lnTo>
                    <a:pt x="572" y="573"/>
                  </a:lnTo>
                  <a:close/>
                  <a:moveTo>
                    <a:pt x="287" y="0"/>
                  </a:moveTo>
                  <a:cubicBezTo>
                    <a:pt x="129" y="0"/>
                    <a:pt x="1" y="129"/>
                    <a:pt x="1" y="288"/>
                  </a:cubicBezTo>
                  <a:lnTo>
                    <a:pt x="1" y="5252"/>
                  </a:lnTo>
                  <a:cubicBezTo>
                    <a:pt x="1" y="5411"/>
                    <a:pt x="129" y="5539"/>
                    <a:pt x="287" y="5539"/>
                  </a:cubicBezTo>
                  <a:lnTo>
                    <a:pt x="3720" y="5539"/>
                  </a:lnTo>
                  <a:cubicBezTo>
                    <a:pt x="3879" y="5539"/>
                    <a:pt x="4007" y="5411"/>
                    <a:pt x="4007" y="5254"/>
                  </a:cubicBezTo>
                  <a:lnTo>
                    <a:pt x="4007" y="288"/>
                  </a:lnTo>
                  <a:cubicBezTo>
                    <a:pt x="4007" y="129"/>
                    <a:pt x="3879" y="0"/>
                    <a:pt x="37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95" name="Google Shape;3597;p64">
              <a:extLst>
                <a:ext uri="{FF2B5EF4-FFF2-40B4-BE49-F238E27FC236}">
                  <a16:creationId xmlns:a16="http://schemas.microsoft.com/office/drawing/2014/main" id="{C19E26C5-9F9E-4C28-A9AA-4F1D57DFCDA3}"/>
                </a:ext>
              </a:extLst>
            </p:cNvPr>
            <p:cNvSpPr/>
            <p:nvPr/>
          </p:nvSpPr>
          <p:spPr>
            <a:xfrm>
              <a:off x="3607375" y="1025575"/>
              <a:ext cx="481725" cy="361000"/>
            </a:xfrm>
            <a:custGeom>
              <a:avLst/>
              <a:gdLst/>
              <a:ahLst/>
              <a:cxnLst/>
              <a:rect l="l" t="t" r="r" b="b"/>
              <a:pathLst>
                <a:path w="19269" h="14440" extrusionOk="0">
                  <a:moveTo>
                    <a:pt x="9635" y="1"/>
                  </a:moveTo>
                  <a:cubicBezTo>
                    <a:pt x="4313" y="1"/>
                    <a:pt x="1" y="4314"/>
                    <a:pt x="1" y="9634"/>
                  </a:cubicBezTo>
                  <a:lnTo>
                    <a:pt x="1" y="14440"/>
                  </a:lnTo>
                  <a:lnTo>
                    <a:pt x="19268" y="14440"/>
                  </a:lnTo>
                  <a:lnTo>
                    <a:pt x="19268" y="9634"/>
                  </a:lnTo>
                  <a:cubicBezTo>
                    <a:pt x="19268" y="4314"/>
                    <a:pt x="14954" y="1"/>
                    <a:pt x="96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96" name="Google Shape;3598;p64">
              <a:extLst>
                <a:ext uri="{FF2B5EF4-FFF2-40B4-BE49-F238E27FC236}">
                  <a16:creationId xmlns:a16="http://schemas.microsoft.com/office/drawing/2014/main" id="{9B31D4C1-149C-44A5-9881-3A9A3718B50E}"/>
                </a:ext>
              </a:extLst>
            </p:cNvPr>
            <p:cNvSpPr/>
            <p:nvPr/>
          </p:nvSpPr>
          <p:spPr>
            <a:xfrm>
              <a:off x="3600200" y="1018425"/>
              <a:ext cx="496025" cy="375350"/>
            </a:xfrm>
            <a:custGeom>
              <a:avLst/>
              <a:gdLst/>
              <a:ahLst/>
              <a:cxnLst/>
              <a:rect l="l" t="t" r="r" b="b"/>
              <a:pathLst>
                <a:path w="19841" h="15014" extrusionOk="0">
                  <a:moveTo>
                    <a:pt x="9922" y="574"/>
                  </a:moveTo>
                  <a:cubicBezTo>
                    <a:pt x="15075" y="574"/>
                    <a:pt x="19269" y="4767"/>
                    <a:pt x="19269" y="9920"/>
                  </a:cubicBezTo>
                  <a:lnTo>
                    <a:pt x="19269" y="14440"/>
                  </a:lnTo>
                  <a:lnTo>
                    <a:pt x="574" y="14440"/>
                  </a:lnTo>
                  <a:lnTo>
                    <a:pt x="574" y="9920"/>
                  </a:lnTo>
                  <a:cubicBezTo>
                    <a:pt x="574" y="4767"/>
                    <a:pt x="4767" y="574"/>
                    <a:pt x="9922" y="574"/>
                  </a:cubicBezTo>
                  <a:close/>
                  <a:moveTo>
                    <a:pt x="9922" y="1"/>
                  </a:moveTo>
                  <a:cubicBezTo>
                    <a:pt x="4452" y="1"/>
                    <a:pt x="2" y="4450"/>
                    <a:pt x="2" y="9920"/>
                  </a:cubicBezTo>
                  <a:lnTo>
                    <a:pt x="2" y="14726"/>
                  </a:lnTo>
                  <a:cubicBezTo>
                    <a:pt x="1" y="14884"/>
                    <a:pt x="129" y="15013"/>
                    <a:pt x="288" y="15013"/>
                  </a:cubicBezTo>
                  <a:lnTo>
                    <a:pt x="19555" y="15013"/>
                  </a:lnTo>
                  <a:cubicBezTo>
                    <a:pt x="19713" y="15013"/>
                    <a:pt x="19841" y="14884"/>
                    <a:pt x="19841" y="14726"/>
                  </a:cubicBezTo>
                  <a:lnTo>
                    <a:pt x="19841" y="9920"/>
                  </a:lnTo>
                  <a:cubicBezTo>
                    <a:pt x="19841" y="4450"/>
                    <a:pt x="15391" y="1"/>
                    <a:pt x="99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97" name="Google Shape;3599;p64">
              <a:extLst>
                <a:ext uri="{FF2B5EF4-FFF2-40B4-BE49-F238E27FC236}">
                  <a16:creationId xmlns:a16="http://schemas.microsoft.com/office/drawing/2014/main" id="{61C5F6A4-05D8-4590-BA90-63B5B3998B06}"/>
                </a:ext>
              </a:extLst>
            </p:cNvPr>
            <p:cNvSpPr/>
            <p:nvPr/>
          </p:nvSpPr>
          <p:spPr>
            <a:xfrm>
              <a:off x="3752200" y="1096725"/>
              <a:ext cx="225675" cy="240775"/>
            </a:xfrm>
            <a:custGeom>
              <a:avLst/>
              <a:gdLst/>
              <a:ahLst/>
              <a:cxnLst/>
              <a:rect l="l" t="t" r="r" b="b"/>
              <a:pathLst>
                <a:path w="9027" h="9631" extrusionOk="0">
                  <a:moveTo>
                    <a:pt x="7071" y="1"/>
                  </a:moveTo>
                  <a:cubicBezTo>
                    <a:pt x="5991" y="1"/>
                    <a:pt x="5115" y="876"/>
                    <a:pt x="5115" y="1957"/>
                  </a:cubicBezTo>
                  <a:cubicBezTo>
                    <a:pt x="5115" y="1971"/>
                    <a:pt x="5119" y="1983"/>
                    <a:pt x="5119" y="1999"/>
                  </a:cubicBezTo>
                  <a:cubicBezTo>
                    <a:pt x="4730" y="1871"/>
                    <a:pt x="4322" y="1807"/>
                    <a:pt x="3912" y="1807"/>
                  </a:cubicBezTo>
                  <a:cubicBezTo>
                    <a:pt x="1751" y="1807"/>
                    <a:pt x="1" y="3557"/>
                    <a:pt x="1" y="5718"/>
                  </a:cubicBezTo>
                  <a:cubicBezTo>
                    <a:pt x="1" y="7879"/>
                    <a:pt x="1751" y="9631"/>
                    <a:pt x="3912" y="9631"/>
                  </a:cubicBezTo>
                  <a:cubicBezTo>
                    <a:pt x="6073" y="9631"/>
                    <a:pt x="7823" y="7879"/>
                    <a:pt x="7823" y="5718"/>
                  </a:cubicBezTo>
                  <a:cubicBezTo>
                    <a:pt x="7823" y="5078"/>
                    <a:pt x="7667" y="4448"/>
                    <a:pt x="7366" y="3883"/>
                  </a:cubicBezTo>
                  <a:cubicBezTo>
                    <a:pt x="8305" y="3741"/>
                    <a:pt x="9027" y="2937"/>
                    <a:pt x="9027" y="1957"/>
                  </a:cubicBezTo>
                  <a:cubicBezTo>
                    <a:pt x="9027" y="876"/>
                    <a:pt x="8151" y="1"/>
                    <a:pt x="70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98" name="Google Shape;3600;p64">
              <a:extLst>
                <a:ext uri="{FF2B5EF4-FFF2-40B4-BE49-F238E27FC236}">
                  <a16:creationId xmlns:a16="http://schemas.microsoft.com/office/drawing/2014/main" id="{0D9CDF79-833B-4930-8A5E-3F004A8335B3}"/>
                </a:ext>
              </a:extLst>
            </p:cNvPr>
            <p:cNvSpPr/>
            <p:nvPr/>
          </p:nvSpPr>
          <p:spPr>
            <a:xfrm>
              <a:off x="3643175" y="1122275"/>
              <a:ext cx="70200" cy="211025"/>
            </a:xfrm>
            <a:custGeom>
              <a:avLst/>
              <a:gdLst/>
              <a:ahLst/>
              <a:cxnLst/>
              <a:rect l="l" t="t" r="r" b="b"/>
              <a:pathLst>
                <a:path w="2808" h="8441" extrusionOk="0">
                  <a:moveTo>
                    <a:pt x="2491" y="1"/>
                  </a:moveTo>
                  <a:cubicBezTo>
                    <a:pt x="2414" y="1"/>
                    <a:pt x="2337" y="32"/>
                    <a:pt x="2280" y="93"/>
                  </a:cubicBezTo>
                  <a:cubicBezTo>
                    <a:pt x="2170" y="212"/>
                    <a:pt x="2063" y="335"/>
                    <a:pt x="1960" y="463"/>
                  </a:cubicBezTo>
                  <a:cubicBezTo>
                    <a:pt x="637" y="2097"/>
                    <a:pt x="217" y="3678"/>
                    <a:pt x="84" y="4476"/>
                  </a:cubicBezTo>
                  <a:cubicBezTo>
                    <a:pt x="1" y="4983"/>
                    <a:pt x="72" y="7838"/>
                    <a:pt x="80" y="8163"/>
                  </a:cubicBezTo>
                  <a:cubicBezTo>
                    <a:pt x="85" y="8318"/>
                    <a:pt x="211" y="8441"/>
                    <a:pt x="367" y="8441"/>
                  </a:cubicBezTo>
                  <a:lnTo>
                    <a:pt x="375" y="8441"/>
                  </a:lnTo>
                  <a:cubicBezTo>
                    <a:pt x="532" y="8437"/>
                    <a:pt x="657" y="8305"/>
                    <a:pt x="653" y="8147"/>
                  </a:cubicBezTo>
                  <a:cubicBezTo>
                    <a:pt x="620" y="6898"/>
                    <a:pt x="593" y="4913"/>
                    <a:pt x="649" y="4569"/>
                  </a:cubicBezTo>
                  <a:cubicBezTo>
                    <a:pt x="773" y="3828"/>
                    <a:pt x="1165" y="2355"/>
                    <a:pt x="2406" y="823"/>
                  </a:cubicBezTo>
                  <a:cubicBezTo>
                    <a:pt x="2501" y="705"/>
                    <a:pt x="2601" y="590"/>
                    <a:pt x="2702" y="478"/>
                  </a:cubicBezTo>
                  <a:cubicBezTo>
                    <a:pt x="2807" y="362"/>
                    <a:pt x="2799" y="182"/>
                    <a:pt x="2683" y="76"/>
                  </a:cubicBezTo>
                  <a:cubicBezTo>
                    <a:pt x="2628" y="26"/>
                    <a:pt x="2560" y="1"/>
                    <a:pt x="2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99" name="Google Shape;3601;p64">
              <a:extLst>
                <a:ext uri="{FF2B5EF4-FFF2-40B4-BE49-F238E27FC236}">
                  <a16:creationId xmlns:a16="http://schemas.microsoft.com/office/drawing/2014/main" id="{63715C62-A494-4006-B943-7C7C68E0B28C}"/>
                </a:ext>
              </a:extLst>
            </p:cNvPr>
            <p:cNvSpPr/>
            <p:nvPr/>
          </p:nvSpPr>
          <p:spPr>
            <a:xfrm>
              <a:off x="3737125" y="1063100"/>
              <a:ext cx="57375" cy="37700"/>
            </a:xfrm>
            <a:custGeom>
              <a:avLst/>
              <a:gdLst/>
              <a:ahLst/>
              <a:cxnLst/>
              <a:rect l="l" t="t" r="r" b="b"/>
              <a:pathLst>
                <a:path w="2295" h="1508" extrusionOk="0">
                  <a:moveTo>
                    <a:pt x="1968" y="1"/>
                  </a:moveTo>
                  <a:cubicBezTo>
                    <a:pt x="1930" y="1"/>
                    <a:pt x="1891" y="9"/>
                    <a:pt x="1855" y="25"/>
                  </a:cubicBezTo>
                  <a:cubicBezTo>
                    <a:pt x="1825" y="39"/>
                    <a:pt x="1110" y="371"/>
                    <a:pt x="229" y="987"/>
                  </a:cubicBezTo>
                  <a:cubicBezTo>
                    <a:pt x="0" y="1147"/>
                    <a:pt x="114" y="1507"/>
                    <a:pt x="394" y="1507"/>
                  </a:cubicBezTo>
                  <a:cubicBezTo>
                    <a:pt x="452" y="1507"/>
                    <a:pt x="509" y="1489"/>
                    <a:pt x="556" y="1456"/>
                  </a:cubicBezTo>
                  <a:cubicBezTo>
                    <a:pt x="1394" y="870"/>
                    <a:pt x="2088" y="547"/>
                    <a:pt x="2094" y="544"/>
                  </a:cubicBezTo>
                  <a:cubicBezTo>
                    <a:pt x="2234" y="476"/>
                    <a:pt x="2294" y="308"/>
                    <a:pt x="2229" y="167"/>
                  </a:cubicBezTo>
                  <a:cubicBezTo>
                    <a:pt x="2180" y="63"/>
                    <a:pt x="2077" y="1"/>
                    <a:pt x="1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00" name="Google Shape;3602;p64">
              <a:extLst>
                <a:ext uri="{FF2B5EF4-FFF2-40B4-BE49-F238E27FC236}">
                  <a16:creationId xmlns:a16="http://schemas.microsoft.com/office/drawing/2014/main" id="{10A85929-6DC9-4246-9F0B-E810BE81D4EC}"/>
                </a:ext>
              </a:extLst>
            </p:cNvPr>
            <p:cNvSpPr/>
            <p:nvPr/>
          </p:nvSpPr>
          <p:spPr>
            <a:xfrm>
              <a:off x="3843250" y="800975"/>
              <a:ext cx="25" cy="134775"/>
            </a:xfrm>
            <a:custGeom>
              <a:avLst/>
              <a:gdLst/>
              <a:ahLst/>
              <a:cxnLst/>
              <a:rect l="l" t="t" r="r" b="b"/>
              <a:pathLst>
                <a:path w="1" h="5391" extrusionOk="0">
                  <a:moveTo>
                    <a:pt x="1" y="1"/>
                  </a:moveTo>
                  <a:lnTo>
                    <a:pt x="1" y="5391"/>
                  </a:lnTo>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01" name="Google Shape;3603;p64">
              <a:extLst>
                <a:ext uri="{FF2B5EF4-FFF2-40B4-BE49-F238E27FC236}">
                  <a16:creationId xmlns:a16="http://schemas.microsoft.com/office/drawing/2014/main" id="{67AB4D58-F653-42CE-A554-824E7D0B55CE}"/>
                </a:ext>
              </a:extLst>
            </p:cNvPr>
            <p:cNvSpPr/>
            <p:nvPr/>
          </p:nvSpPr>
          <p:spPr>
            <a:xfrm>
              <a:off x="3836125" y="793825"/>
              <a:ext cx="14325" cy="149075"/>
            </a:xfrm>
            <a:custGeom>
              <a:avLst/>
              <a:gdLst/>
              <a:ahLst/>
              <a:cxnLst/>
              <a:rect l="l" t="t" r="r" b="b"/>
              <a:pathLst>
                <a:path w="573" h="5963" extrusionOk="0">
                  <a:moveTo>
                    <a:pt x="286" y="1"/>
                  </a:moveTo>
                  <a:cubicBezTo>
                    <a:pt x="128" y="1"/>
                    <a:pt x="0" y="129"/>
                    <a:pt x="0" y="287"/>
                  </a:cubicBezTo>
                  <a:lnTo>
                    <a:pt x="0" y="5677"/>
                  </a:lnTo>
                  <a:cubicBezTo>
                    <a:pt x="0" y="5835"/>
                    <a:pt x="128" y="5963"/>
                    <a:pt x="286" y="5963"/>
                  </a:cubicBezTo>
                  <a:cubicBezTo>
                    <a:pt x="445" y="5963"/>
                    <a:pt x="573" y="5835"/>
                    <a:pt x="573" y="5677"/>
                  </a:cubicBezTo>
                  <a:lnTo>
                    <a:pt x="573" y="287"/>
                  </a:lnTo>
                  <a:cubicBezTo>
                    <a:pt x="573" y="129"/>
                    <a:pt x="445"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02" name="Google Shape;3604;p64">
              <a:extLst>
                <a:ext uri="{FF2B5EF4-FFF2-40B4-BE49-F238E27FC236}">
                  <a16:creationId xmlns:a16="http://schemas.microsoft.com/office/drawing/2014/main" id="{B2217CB9-0A79-4712-805D-4AAE3A54D2BE}"/>
                </a:ext>
              </a:extLst>
            </p:cNvPr>
            <p:cNvSpPr/>
            <p:nvPr/>
          </p:nvSpPr>
          <p:spPr>
            <a:xfrm>
              <a:off x="4035975" y="953200"/>
              <a:ext cx="77600" cy="68775"/>
            </a:xfrm>
            <a:custGeom>
              <a:avLst/>
              <a:gdLst/>
              <a:ahLst/>
              <a:cxnLst/>
              <a:rect l="l" t="t" r="r" b="b"/>
              <a:pathLst>
                <a:path w="3104" h="2751" extrusionOk="0">
                  <a:moveTo>
                    <a:pt x="1" y="2751"/>
                  </a:moveTo>
                  <a:lnTo>
                    <a:pt x="3103" y="0"/>
                  </a:lnTo>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03" name="Google Shape;3605;p64">
              <a:extLst>
                <a:ext uri="{FF2B5EF4-FFF2-40B4-BE49-F238E27FC236}">
                  <a16:creationId xmlns:a16="http://schemas.microsoft.com/office/drawing/2014/main" id="{A2EB5D2E-252A-4995-9861-8BAF29E50DFA}"/>
                </a:ext>
              </a:extLst>
            </p:cNvPr>
            <p:cNvSpPr/>
            <p:nvPr/>
          </p:nvSpPr>
          <p:spPr>
            <a:xfrm>
              <a:off x="4026325" y="946025"/>
              <a:ext cx="95250" cy="83100"/>
            </a:xfrm>
            <a:custGeom>
              <a:avLst/>
              <a:gdLst/>
              <a:ahLst/>
              <a:cxnLst/>
              <a:rect l="l" t="t" r="r" b="b"/>
              <a:pathLst>
                <a:path w="3810" h="3324" extrusionOk="0">
                  <a:moveTo>
                    <a:pt x="3490" y="0"/>
                  </a:moveTo>
                  <a:cubicBezTo>
                    <a:pt x="3422" y="0"/>
                    <a:pt x="3354" y="24"/>
                    <a:pt x="3300" y="72"/>
                  </a:cubicBezTo>
                  <a:lnTo>
                    <a:pt x="197" y="2822"/>
                  </a:lnTo>
                  <a:cubicBezTo>
                    <a:pt x="1" y="2998"/>
                    <a:pt x="124" y="3322"/>
                    <a:pt x="388" y="3323"/>
                  </a:cubicBezTo>
                  <a:cubicBezTo>
                    <a:pt x="457" y="3323"/>
                    <a:pt x="525" y="3298"/>
                    <a:pt x="578" y="3250"/>
                  </a:cubicBezTo>
                  <a:lnTo>
                    <a:pt x="3680" y="501"/>
                  </a:lnTo>
                  <a:cubicBezTo>
                    <a:pt x="3798" y="396"/>
                    <a:pt x="3810" y="214"/>
                    <a:pt x="3705" y="96"/>
                  </a:cubicBezTo>
                  <a:cubicBezTo>
                    <a:pt x="3648" y="33"/>
                    <a:pt x="3569" y="0"/>
                    <a:pt x="34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04" name="Google Shape;3606;p64">
              <a:extLst>
                <a:ext uri="{FF2B5EF4-FFF2-40B4-BE49-F238E27FC236}">
                  <a16:creationId xmlns:a16="http://schemas.microsoft.com/office/drawing/2014/main" id="{53846E35-D90C-44D7-944C-41E98C0E59E9}"/>
                </a:ext>
              </a:extLst>
            </p:cNvPr>
            <p:cNvSpPr/>
            <p:nvPr/>
          </p:nvSpPr>
          <p:spPr>
            <a:xfrm>
              <a:off x="4123125" y="1246700"/>
              <a:ext cx="120975" cy="25"/>
            </a:xfrm>
            <a:custGeom>
              <a:avLst/>
              <a:gdLst/>
              <a:ahLst/>
              <a:cxnLst/>
              <a:rect l="l" t="t" r="r" b="b"/>
              <a:pathLst>
                <a:path w="4839" h="1" extrusionOk="0">
                  <a:moveTo>
                    <a:pt x="0" y="1"/>
                  </a:moveTo>
                  <a:lnTo>
                    <a:pt x="4838" y="1"/>
                  </a:lnTo>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05" name="Google Shape;3607;p64">
              <a:extLst>
                <a:ext uri="{FF2B5EF4-FFF2-40B4-BE49-F238E27FC236}">
                  <a16:creationId xmlns:a16="http://schemas.microsoft.com/office/drawing/2014/main" id="{F5698FDA-C771-47E9-99BD-0433372A520F}"/>
                </a:ext>
              </a:extLst>
            </p:cNvPr>
            <p:cNvSpPr/>
            <p:nvPr/>
          </p:nvSpPr>
          <p:spPr>
            <a:xfrm>
              <a:off x="4115950" y="1239575"/>
              <a:ext cx="135300" cy="14300"/>
            </a:xfrm>
            <a:custGeom>
              <a:avLst/>
              <a:gdLst/>
              <a:ahLst/>
              <a:cxnLst/>
              <a:rect l="l" t="t" r="r" b="b"/>
              <a:pathLst>
                <a:path w="5412" h="572" extrusionOk="0">
                  <a:moveTo>
                    <a:pt x="287" y="0"/>
                  </a:moveTo>
                  <a:cubicBezTo>
                    <a:pt x="129" y="0"/>
                    <a:pt x="0" y="128"/>
                    <a:pt x="0" y="286"/>
                  </a:cubicBezTo>
                  <a:cubicBezTo>
                    <a:pt x="0" y="444"/>
                    <a:pt x="129" y="572"/>
                    <a:pt x="287" y="572"/>
                  </a:cubicBezTo>
                  <a:lnTo>
                    <a:pt x="5125" y="572"/>
                  </a:lnTo>
                  <a:cubicBezTo>
                    <a:pt x="5283" y="572"/>
                    <a:pt x="5411" y="444"/>
                    <a:pt x="5411" y="286"/>
                  </a:cubicBezTo>
                  <a:cubicBezTo>
                    <a:pt x="5411" y="128"/>
                    <a:pt x="5283" y="0"/>
                    <a:pt x="51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06" name="Google Shape;3608;p64">
              <a:extLst>
                <a:ext uri="{FF2B5EF4-FFF2-40B4-BE49-F238E27FC236}">
                  <a16:creationId xmlns:a16="http://schemas.microsoft.com/office/drawing/2014/main" id="{28ADFA23-0FD2-4612-9314-24F2FC3CE539}"/>
                </a:ext>
              </a:extLst>
            </p:cNvPr>
            <p:cNvSpPr/>
            <p:nvPr/>
          </p:nvSpPr>
          <p:spPr>
            <a:xfrm>
              <a:off x="3580100" y="953200"/>
              <a:ext cx="77575" cy="68775"/>
            </a:xfrm>
            <a:custGeom>
              <a:avLst/>
              <a:gdLst/>
              <a:ahLst/>
              <a:cxnLst/>
              <a:rect l="l" t="t" r="r" b="b"/>
              <a:pathLst>
                <a:path w="3103" h="2751" extrusionOk="0">
                  <a:moveTo>
                    <a:pt x="3103" y="2751"/>
                  </a:moveTo>
                  <a:lnTo>
                    <a:pt x="0" y="0"/>
                  </a:lnTo>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07" name="Google Shape;3609;p64">
              <a:extLst>
                <a:ext uri="{FF2B5EF4-FFF2-40B4-BE49-F238E27FC236}">
                  <a16:creationId xmlns:a16="http://schemas.microsoft.com/office/drawing/2014/main" id="{4145C9E2-45EF-4D22-862D-C80F817ECA14}"/>
                </a:ext>
              </a:extLst>
            </p:cNvPr>
            <p:cNvSpPr/>
            <p:nvPr/>
          </p:nvSpPr>
          <p:spPr>
            <a:xfrm>
              <a:off x="3572200" y="946100"/>
              <a:ext cx="95150" cy="83025"/>
            </a:xfrm>
            <a:custGeom>
              <a:avLst/>
              <a:gdLst/>
              <a:ahLst/>
              <a:cxnLst/>
              <a:rect l="l" t="t" r="r" b="b"/>
              <a:pathLst>
                <a:path w="3806" h="3321" extrusionOk="0">
                  <a:moveTo>
                    <a:pt x="319" y="0"/>
                  </a:moveTo>
                  <a:cubicBezTo>
                    <a:pt x="240" y="0"/>
                    <a:pt x="161" y="33"/>
                    <a:pt x="105" y="96"/>
                  </a:cubicBezTo>
                  <a:cubicBezTo>
                    <a:pt x="1" y="214"/>
                    <a:pt x="10" y="392"/>
                    <a:pt x="126" y="498"/>
                  </a:cubicBezTo>
                  <a:lnTo>
                    <a:pt x="3229" y="3247"/>
                  </a:lnTo>
                  <a:cubicBezTo>
                    <a:pt x="3282" y="3295"/>
                    <a:pt x="3348" y="3320"/>
                    <a:pt x="3419" y="3320"/>
                  </a:cubicBezTo>
                  <a:cubicBezTo>
                    <a:pt x="3681" y="3319"/>
                    <a:pt x="3806" y="2995"/>
                    <a:pt x="3608" y="2819"/>
                  </a:cubicBezTo>
                  <a:lnTo>
                    <a:pt x="506" y="69"/>
                  </a:lnTo>
                  <a:cubicBezTo>
                    <a:pt x="451" y="23"/>
                    <a:pt x="385"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08" name="Google Shape;3610;p64">
              <a:extLst>
                <a:ext uri="{FF2B5EF4-FFF2-40B4-BE49-F238E27FC236}">
                  <a16:creationId xmlns:a16="http://schemas.microsoft.com/office/drawing/2014/main" id="{80C96D0D-51E5-4801-AB43-75649BFD2CEF}"/>
                </a:ext>
              </a:extLst>
            </p:cNvPr>
            <p:cNvSpPr/>
            <p:nvPr/>
          </p:nvSpPr>
          <p:spPr>
            <a:xfrm>
              <a:off x="3449550" y="1246700"/>
              <a:ext cx="120975" cy="25"/>
            </a:xfrm>
            <a:custGeom>
              <a:avLst/>
              <a:gdLst/>
              <a:ahLst/>
              <a:cxnLst/>
              <a:rect l="l" t="t" r="r" b="b"/>
              <a:pathLst>
                <a:path w="4839" h="1" extrusionOk="0">
                  <a:moveTo>
                    <a:pt x="4839" y="1"/>
                  </a:moveTo>
                  <a:lnTo>
                    <a:pt x="1" y="1"/>
                  </a:lnTo>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09" name="Google Shape;3611;p64">
              <a:extLst>
                <a:ext uri="{FF2B5EF4-FFF2-40B4-BE49-F238E27FC236}">
                  <a16:creationId xmlns:a16="http://schemas.microsoft.com/office/drawing/2014/main" id="{2C9ACDDC-2792-45A0-A0B0-F230EFE7FF3D}"/>
                </a:ext>
              </a:extLst>
            </p:cNvPr>
            <p:cNvSpPr/>
            <p:nvPr/>
          </p:nvSpPr>
          <p:spPr>
            <a:xfrm>
              <a:off x="3442375" y="1239575"/>
              <a:ext cx="135300" cy="14300"/>
            </a:xfrm>
            <a:custGeom>
              <a:avLst/>
              <a:gdLst/>
              <a:ahLst/>
              <a:cxnLst/>
              <a:rect l="l" t="t" r="r" b="b"/>
              <a:pathLst>
                <a:path w="5412" h="572" extrusionOk="0">
                  <a:moveTo>
                    <a:pt x="288" y="0"/>
                  </a:moveTo>
                  <a:cubicBezTo>
                    <a:pt x="129" y="0"/>
                    <a:pt x="1" y="128"/>
                    <a:pt x="1" y="286"/>
                  </a:cubicBezTo>
                  <a:cubicBezTo>
                    <a:pt x="1" y="444"/>
                    <a:pt x="129" y="572"/>
                    <a:pt x="288" y="572"/>
                  </a:cubicBezTo>
                  <a:lnTo>
                    <a:pt x="5126" y="572"/>
                  </a:lnTo>
                  <a:cubicBezTo>
                    <a:pt x="5284" y="572"/>
                    <a:pt x="5412" y="444"/>
                    <a:pt x="5412" y="286"/>
                  </a:cubicBezTo>
                  <a:cubicBezTo>
                    <a:pt x="5412" y="128"/>
                    <a:pt x="5284" y="0"/>
                    <a:pt x="5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10" name="Google Shape;3612;p64">
              <a:extLst>
                <a:ext uri="{FF2B5EF4-FFF2-40B4-BE49-F238E27FC236}">
                  <a16:creationId xmlns:a16="http://schemas.microsoft.com/office/drawing/2014/main" id="{CB023FE5-2C3F-4CB4-A869-E8CFDE4B0011}"/>
                </a:ext>
              </a:extLst>
            </p:cNvPr>
            <p:cNvSpPr/>
            <p:nvPr/>
          </p:nvSpPr>
          <p:spPr>
            <a:xfrm>
              <a:off x="2166600" y="1616125"/>
              <a:ext cx="3358450" cy="2301150"/>
            </a:xfrm>
            <a:custGeom>
              <a:avLst/>
              <a:gdLst/>
              <a:ahLst/>
              <a:cxnLst/>
              <a:rect l="l" t="t" r="r" b="b"/>
              <a:pathLst>
                <a:path w="134338" h="92046" extrusionOk="0">
                  <a:moveTo>
                    <a:pt x="129" y="0"/>
                  </a:moveTo>
                  <a:cubicBezTo>
                    <a:pt x="59" y="0"/>
                    <a:pt x="1" y="58"/>
                    <a:pt x="1" y="129"/>
                  </a:cubicBezTo>
                  <a:lnTo>
                    <a:pt x="1" y="92046"/>
                  </a:lnTo>
                  <a:lnTo>
                    <a:pt x="134338" y="92046"/>
                  </a:lnTo>
                  <a:lnTo>
                    <a:pt x="134338" y="130"/>
                  </a:lnTo>
                  <a:cubicBezTo>
                    <a:pt x="134338" y="58"/>
                    <a:pt x="134280" y="2"/>
                    <a:pt x="134210" y="2"/>
                  </a:cubicBezTo>
                  <a:lnTo>
                    <a:pt x="129" y="2"/>
                  </a:lnTo>
                  <a:lnTo>
                    <a:pt x="12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611" name="Google Shape;3613;p64">
              <a:extLst>
                <a:ext uri="{FF2B5EF4-FFF2-40B4-BE49-F238E27FC236}">
                  <a16:creationId xmlns:a16="http://schemas.microsoft.com/office/drawing/2014/main" id="{15611165-5435-43E4-BA8C-4C06F11477BA}"/>
                </a:ext>
              </a:extLst>
            </p:cNvPr>
            <p:cNvSpPr/>
            <p:nvPr/>
          </p:nvSpPr>
          <p:spPr>
            <a:xfrm>
              <a:off x="1662849" y="3917249"/>
              <a:ext cx="4365925" cy="1017274"/>
            </a:xfrm>
            <a:custGeom>
              <a:avLst/>
              <a:gdLst/>
              <a:ahLst/>
              <a:cxnLst/>
              <a:rect l="l" t="t" r="r" b="b"/>
              <a:pathLst>
                <a:path w="174637" h="40691" extrusionOk="0">
                  <a:moveTo>
                    <a:pt x="20151" y="1"/>
                  </a:moveTo>
                  <a:lnTo>
                    <a:pt x="1" y="40691"/>
                  </a:lnTo>
                  <a:lnTo>
                    <a:pt x="174637" y="40691"/>
                  </a:lnTo>
                  <a:lnTo>
                    <a:pt x="1544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612" name="Google Shape;3614;p64">
              <a:extLst>
                <a:ext uri="{FF2B5EF4-FFF2-40B4-BE49-F238E27FC236}">
                  <a16:creationId xmlns:a16="http://schemas.microsoft.com/office/drawing/2014/main" id="{71CD02A0-AB29-434F-9CAD-BD208E020FD5}"/>
                </a:ext>
              </a:extLst>
            </p:cNvPr>
            <p:cNvSpPr/>
            <p:nvPr/>
          </p:nvSpPr>
          <p:spPr>
            <a:xfrm>
              <a:off x="1654100" y="3910100"/>
              <a:ext cx="4383450" cy="1031600"/>
            </a:xfrm>
            <a:custGeom>
              <a:avLst/>
              <a:gdLst/>
              <a:ahLst/>
              <a:cxnLst/>
              <a:rect l="l" t="t" r="r" b="b"/>
              <a:pathLst>
                <a:path w="175338" h="41264" extrusionOk="0">
                  <a:moveTo>
                    <a:pt x="154660" y="574"/>
                  </a:moveTo>
                  <a:lnTo>
                    <a:pt x="174527" y="40691"/>
                  </a:lnTo>
                  <a:lnTo>
                    <a:pt x="812" y="40691"/>
                  </a:lnTo>
                  <a:lnTo>
                    <a:pt x="20679" y="574"/>
                  </a:lnTo>
                  <a:close/>
                  <a:moveTo>
                    <a:pt x="20501" y="1"/>
                  </a:moveTo>
                  <a:cubicBezTo>
                    <a:pt x="20393" y="1"/>
                    <a:pt x="20293" y="64"/>
                    <a:pt x="20245" y="161"/>
                  </a:cubicBezTo>
                  <a:lnTo>
                    <a:pt x="94" y="40851"/>
                  </a:lnTo>
                  <a:cubicBezTo>
                    <a:pt x="1" y="41041"/>
                    <a:pt x="139" y="41264"/>
                    <a:pt x="351" y="41264"/>
                  </a:cubicBezTo>
                  <a:lnTo>
                    <a:pt x="174987" y="41264"/>
                  </a:lnTo>
                  <a:cubicBezTo>
                    <a:pt x="175200" y="41264"/>
                    <a:pt x="175338" y="41041"/>
                    <a:pt x="175243" y="40851"/>
                  </a:cubicBezTo>
                  <a:lnTo>
                    <a:pt x="155094" y="161"/>
                  </a:lnTo>
                  <a:cubicBezTo>
                    <a:pt x="155046" y="64"/>
                    <a:pt x="154946" y="1"/>
                    <a:pt x="1548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13" name="Google Shape;3615;p64">
              <a:extLst>
                <a:ext uri="{FF2B5EF4-FFF2-40B4-BE49-F238E27FC236}">
                  <a16:creationId xmlns:a16="http://schemas.microsoft.com/office/drawing/2014/main" id="{A605B7BB-024E-45D1-BA0D-5FA9D0B75FF8}"/>
                </a:ext>
              </a:extLst>
            </p:cNvPr>
            <p:cNvSpPr/>
            <p:nvPr/>
          </p:nvSpPr>
          <p:spPr>
            <a:xfrm>
              <a:off x="2370050" y="1798375"/>
              <a:ext cx="2951550" cy="1936700"/>
            </a:xfrm>
            <a:custGeom>
              <a:avLst/>
              <a:gdLst/>
              <a:ahLst/>
              <a:cxnLst/>
              <a:rect l="l" t="t" r="r" b="b"/>
              <a:pathLst>
                <a:path w="118062" h="77468" extrusionOk="0">
                  <a:moveTo>
                    <a:pt x="1" y="0"/>
                  </a:moveTo>
                  <a:lnTo>
                    <a:pt x="1" y="77467"/>
                  </a:lnTo>
                  <a:lnTo>
                    <a:pt x="118062" y="77467"/>
                  </a:lnTo>
                  <a:lnTo>
                    <a:pt x="118062"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614" name="Google Shape;3616;p64">
              <a:extLst>
                <a:ext uri="{FF2B5EF4-FFF2-40B4-BE49-F238E27FC236}">
                  <a16:creationId xmlns:a16="http://schemas.microsoft.com/office/drawing/2014/main" id="{33751B53-0699-4123-8754-E020782CB3C8}"/>
                </a:ext>
              </a:extLst>
            </p:cNvPr>
            <p:cNvSpPr/>
            <p:nvPr/>
          </p:nvSpPr>
          <p:spPr>
            <a:xfrm>
              <a:off x="2362875" y="1791175"/>
              <a:ext cx="2965900" cy="1951075"/>
            </a:xfrm>
            <a:custGeom>
              <a:avLst/>
              <a:gdLst/>
              <a:ahLst/>
              <a:cxnLst/>
              <a:rect l="l" t="t" r="r" b="b"/>
              <a:pathLst>
                <a:path w="118636" h="78043" extrusionOk="0">
                  <a:moveTo>
                    <a:pt x="118063" y="574"/>
                  </a:moveTo>
                  <a:lnTo>
                    <a:pt x="118063" y="77470"/>
                  </a:lnTo>
                  <a:lnTo>
                    <a:pt x="574" y="77470"/>
                  </a:lnTo>
                  <a:lnTo>
                    <a:pt x="574" y="574"/>
                  </a:lnTo>
                  <a:close/>
                  <a:moveTo>
                    <a:pt x="288" y="1"/>
                  </a:moveTo>
                  <a:cubicBezTo>
                    <a:pt x="129" y="1"/>
                    <a:pt x="1" y="129"/>
                    <a:pt x="1" y="288"/>
                  </a:cubicBezTo>
                  <a:lnTo>
                    <a:pt x="1" y="77757"/>
                  </a:lnTo>
                  <a:cubicBezTo>
                    <a:pt x="1" y="77914"/>
                    <a:pt x="129" y="78042"/>
                    <a:pt x="288" y="78042"/>
                  </a:cubicBezTo>
                  <a:lnTo>
                    <a:pt x="118349" y="78042"/>
                  </a:lnTo>
                  <a:cubicBezTo>
                    <a:pt x="118508" y="78042"/>
                    <a:pt x="118636" y="77914"/>
                    <a:pt x="118636" y="77757"/>
                  </a:cubicBezTo>
                  <a:lnTo>
                    <a:pt x="118636" y="288"/>
                  </a:lnTo>
                  <a:cubicBezTo>
                    <a:pt x="118636" y="129"/>
                    <a:pt x="118508" y="1"/>
                    <a:pt x="118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15" name="Google Shape;3617;p64">
              <a:extLst>
                <a:ext uri="{FF2B5EF4-FFF2-40B4-BE49-F238E27FC236}">
                  <a16:creationId xmlns:a16="http://schemas.microsoft.com/office/drawing/2014/main" id="{B921A4E9-6D5D-4592-B445-15E30073AD64}"/>
                </a:ext>
              </a:extLst>
            </p:cNvPr>
            <p:cNvSpPr/>
            <p:nvPr/>
          </p:nvSpPr>
          <p:spPr>
            <a:xfrm>
              <a:off x="2435450" y="1846625"/>
              <a:ext cx="2824625" cy="100725"/>
            </a:xfrm>
            <a:custGeom>
              <a:avLst/>
              <a:gdLst/>
              <a:ahLst/>
              <a:cxnLst/>
              <a:rect l="l" t="t" r="r" b="b"/>
              <a:pathLst>
                <a:path w="112985" h="4029" extrusionOk="0">
                  <a:moveTo>
                    <a:pt x="1" y="0"/>
                  </a:moveTo>
                  <a:lnTo>
                    <a:pt x="1" y="4028"/>
                  </a:lnTo>
                  <a:lnTo>
                    <a:pt x="112984" y="4028"/>
                  </a:lnTo>
                  <a:lnTo>
                    <a:pt x="1129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16" name="Google Shape;3618;p64">
              <a:extLst>
                <a:ext uri="{FF2B5EF4-FFF2-40B4-BE49-F238E27FC236}">
                  <a16:creationId xmlns:a16="http://schemas.microsoft.com/office/drawing/2014/main" id="{8D7427F7-2C04-4C6F-9C30-1D205890C556}"/>
                </a:ext>
              </a:extLst>
            </p:cNvPr>
            <p:cNvSpPr/>
            <p:nvPr/>
          </p:nvSpPr>
          <p:spPr>
            <a:xfrm>
              <a:off x="2428275" y="1839475"/>
              <a:ext cx="2838925" cy="115000"/>
            </a:xfrm>
            <a:custGeom>
              <a:avLst/>
              <a:gdLst/>
              <a:ahLst/>
              <a:cxnLst/>
              <a:rect l="l" t="t" r="r" b="b"/>
              <a:pathLst>
                <a:path w="113557" h="4600" extrusionOk="0">
                  <a:moveTo>
                    <a:pt x="112984" y="572"/>
                  </a:moveTo>
                  <a:lnTo>
                    <a:pt x="112984" y="4027"/>
                  </a:lnTo>
                  <a:lnTo>
                    <a:pt x="572" y="4027"/>
                  </a:lnTo>
                  <a:lnTo>
                    <a:pt x="573" y="572"/>
                  </a:lnTo>
                  <a:close/>
                  <a:moveTo>
                    <a:pt x="288" y="0"/>
                  </a:moveTo>
                  <a:cubicBezTo>
                    <a:pt x="129" y="0"/>
                    <a:pt x="1" y="128"/>
                    <a:pt x="1" y="286"/>
                  </a:cubicBezTo>
                  <a:lnTo>
                    <a:pt x="1" y="4314"/>
                  </a:lnTo>
                  <a:cubicBezTo>
                    <a:pt x="1" y="4472"/>
                    <a:pt x="129" y="4600"/>
                    <a:pt x="288" y="4600"/>
                  </a:cubicBezTo>
                  <a:lnTo>
                    <a:pt x="113271" y="4600"/>
                  </a:lnTo>
                  <a:cubicBezTo>
                    <a:pt x="113429" y="4600"/>
                    <a:pt x="113557" y="4472"/>
                    <a:pt x="113557" y="4314"/>
                  </a:cubicBezTo>
                  <a:lnTo>
                    <a:pt x="113557" y="286"/>
                  </a:lnTo>
                  <a:cubicBezTo>
                    <a:pt x="113557" y="128"/>
                    <a:pt x="113429" y="0"/>
                    <a:pt x="1132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17" name="Google Shape;3619;p64">
              <a:extLst>
                <a:ext uri="{FF2B5EF4-FFF2-40B4-BE49-F238E27FC236}">
                  <a16:creationId xmlns:a16="http://schemas.microsoft.com/office/drawing/2014/main" id="{1260E224-C746-4DE3-B5FF-FA7C11792EF5}"/>
                </a:ext>
              </a:extLst>
            </p:cNvPr>
            <p:cNvSpPr/>
            <p:nvPr/>
          </p:nvSpPr>
          <p:spPr>
            <a:xfrm>
              <a:off x="5022300" y="1846625"/>
              <a:ext cx="237775" cy="100725"/>
            </a:xfrm>
            <a:custGeom>
              <a:avLst/>
              <a:gdLst/>
              <a:ahLst/>
              <a:cxnLst/>
              <a:rect l="l" t="t" r="r" b="b"/>
              <a:pathLst>
                <a:path w="9511" h="4029" extrusionOk="0">
                  <a:moveTo>
                    <a:pt x="1" y="0"/>
                  </a:moveTo>
                  <a:lnTo>
                    <a:pt x="1" y="4028"/>
                  </a:lnTo>
                  <a:lnTo>
                    <a:pt x="9510" y="4028"/>
                  </a:lnTo>
                  <a:lnTo>
                    <a:pt x="95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18" name="Google Shape;3620;p64">
              <a:extLst>
                <a:ext uri="{FF2B5EF4-FFF2-40B4-BE49-F238E27FC236}">
                  <a16:creationId xmlns:a16="http://schemas.microsoft.com/office/drawing/2014/main" id="{B3AE0F96-0662-4B63-AA0D-AEDD765A0E7D}"/>
                </a:ext>
              </a:extLst>
            </p:cNvPr>
            <p:cNvSpPr/>
            <p:nvPr/>
          </p:nvSpPr>
          <p:spPr>
            <a:xfrm>
              <a:off x="5015125" y="1839475"/>
              <a:ext cx="252075" cy="115000"/>
            </a:xfrm>
            <a:custGeom>
              <a:avLst/>
              <a:gdLst/>
              <a:ahLst/>
              <a:cxnLst/>
              <a:rect l="l" t="t" r="r" b="b"/>
              <a:pathLst>
                <a:path w="10083" h="4600" extrusionOk="0">
                  <a:moveTo>
                    <a:pt x="9511" y="572"/>
                  </a:moveTo>
                  <a:lnTo>
                    <a:pt x="9511" y="4027"/>
                  </a:lnTo>
                  <a:lnTo>
                    <a:pt x="574" y="4027"/>
                  </a:lnTo>
                  <a:lnTo>
                    <a:pt x="574" y="572"/>
                  </a:lnTo>
                  <a:close/>
                  <a:moveTo>
                    <a:pt x="288" y="0"/>
                  </a:moveTo>
                  <a:cubicBezTo>
                    <a:pt x="129" y="0"/>
                    <a:pt x="1" y="128"/>
                    <a:pt x="1" y="286"/>
                  </a:cubicBezTo>
                  <a:lnTo>
                    <a:pt x="1" y="4314"/>
                  </a:lnTo>
                  <a:cubicBezTo>
                    <a:pt x="1" y="4472"/>
                    <a:pt x="129" y="4600"/>
                    <a:pt x="288" y="4600"/>
                  </a:cubicBezTo>
                  <a:lnTo>
                    <a:pt x="9797" y="4600"/>
                  </a:lnTo>
                  <a:cubicBezTo>
                    <a:pt x="9955" y="4600"/>
                    <a:pt x="10083" y="4472"/>
                    <a:pt x="10083" y="4314"/>
                  </a:cubicBezTo>
                  <a:lnTo>
                    <a:pt x="10083" y="286"/>
                  </a:lnTo>
                  <a:cubicBezTo>
                    <a:pt x="10083" y="128"/>
                    <a:pt x="9955" y="0"/>
                    <a:pt x="97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19" name="Google Shape;3621;p64">
              <a:extLst>
                <a:ext uri="{FF2B5EF4-FFF2-40B4-BE49-F238E27FC236}">
                  <a16:creationId xmlns:a16="http://schemas.microsoft.com/office/drawing/2014/main" id="{51E18DE2-AF34-45CA-A151-DF97FA8BF68A}"/>
                </a:ext>
              </a:extLst>
            </p:cNvPr>
            <p:cNvSpPr/>
            <p:nvPr/>
          </p:nvSpPr>
          <p:spPr>
            <a:xfrm>
              <a:off x="3522350" y="4115325"/>
              <a:ext cx="189225" cy="123975"/>
            </a:xfrm>
            <a:custGeom>
              <a:avLst/>
              <a:gdLst/>
              <a:ahLst/>
              <a:cxnLst/>
              <a:rect l="l" t="t" r="r" b="b"/>
              <a:pathLst>
                <a:path w="7569" h="4959" extrusionOk="0">
                  <a:moveTo>
                    <a:pt x="471" y="0"/>
                  </a:moveTo>
                  <a:lnTo>
                    <a:pt x="1" y="4959"/>
                  </a:lnTo>
                  <a:lnTo>
                    <a:pt x="7335" y="4959"/>
                  </a:lnTo>
                  <a:lnTo>
                    <a:pt x="75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20" name="Google Shape;3622;p64">
              <a:extLst>
                <a:ext uri="{FF2B5EF4-FFF2-40B4-BE49-F238E27FC236}">
                  <a16:creationId xmlns:a16="http://schemas.microsoft.com/office/drawing/2014/main" id="{A9CCF7D6-4754-412C-B7EB-EFC3243E2082}"/>
                </a:ext>
              </a:extLst>
            </p:cNvPr>
            <p:cNvSpPr/>
            <p:nvPr/>
          </p:nvSpPr>
          <p:spPr>
            <a:xfrm>
              <a:off x="3514825" y="4108175"/>
              <a:ext cx="204075" cy="138275"/>
            </a:xfrm>
            <a:custGeom>
              <a:avLst/>
              <a:gdLst/>
              <a:ahLst/>
              <a:cxnLst/>
              <a:rect l="l" t="t" r="r" b="b"/>
              <a:pathLst>
                <a:path w="8163" h="5531" extrusionOk="0">
                  <a:moveTo>
                    <a:pt x="7569" y="573"/>
                  </a:moveTo>
                  <a:lnTo>
                    <a:pt x="7363" y="4958"/>
                  </a:lnTo>
                  <a:lnTo>
                    <a:pt x="616" y="4958"/>
                  </a:lnTo>
                  <a:lnTo>
                    <a:pt x="1031" y="573"/>
                  </a:lnTo>
                  <a:close/>
                  <a:moveTo>
                    <a:pt x="771" y="0"/>
                  </a:moveTo>
                  <a:cubicBezTo>
                    <a:pt x="623" y="0"/>
                    <a:pt x="500" y="112"/>
                    <a:pt x="486" y="259"/>
                  </a:cubicBezTo>
                  <a:lnTo>
                    <a:pt x="16" y="5218"/>
                  </a:lnTo>
                  <a:cubicBezTo>
                    <a:pt x="1" y="5386"/>
                    <a:pt x="133" y="5530"/>
                    <a:pt x="302" y="5530"/>
                  </a:cubicBezTo>
                  <a:lnTo>
                    <a:pt x="7636" y="5530"/>
                  </a:lnTo>
                  <a:cubicBezTo>
                    <a:pt x="7789" y="5530"/>
                    <a:pt x="7914" y="5410"/>
                    <a:pt x="7922" y="5258"/>
                  </a:cubicBezTo>
                  <a:lnTo>
                    <a:pt x="8155" y="299"/>
                  </a:lnTo>
                  <a:cubicBezTo>
                    <a:pt x="8163" y="136"/>
                    <a:pt x="8032" y="0"/>
                    <a:pt x="78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21" name="Google Shape;3623;p64">
              <a:extLst>
                <a:ext uri="{FF2B5EF4-FFF2-40B4-BE49-F238E27FC236}">
                  <a16:creationId xmlns:a16="http://schemas.microsoft.com/office/drawing/2014/main" id="{11A6CC6D-C5E9-40D0-9310-D80B6A8AAD41}"/>
                </a:ext>
              </a:extLst>
            </p:cNvPr>
            <p:cNvSpPr/>
            <p:nvPr/>
          </p:nvSpPr>
          <p:spPr>
            <a:xfrm>
              <a:off x="3889025" y="4115325"/>
              <a:ext cx="183500" cy="123975"/>
            </a:xfrm>
            <a:custGeom>
              <a:avLst/>
              <a:gdLst/>
              <a:ahLst/>
              <a:cxnLst/>
              <a:rect l="l" t="t" r="r" b="b"/>
              <a:pathLst>
                <a:path w="7340" h="4959" extrusionOk="0">
                  <a:moveTo>
                    <a:pt x="0" y="0"/>
                  </a:moveTo>
                  <a:lnTo>
                    <a:pt x="4" y="4959"/>
                  </a:lnTo>
                  <a:lnTo>
                    <a:pt x="7340" y="4959"/>
                  </a:lnTo>
                  <a:lnTo>
                    <a:pt x="70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22" name="Google Shape;3624;p64">
              <a:extLst>
                <a:ext uri="{FF2B5EF4-FFF2-40B4-BE49-F238E27FC236}">
                  <a16:creationId xmlns:a16="http://schemas.microsoft.com/office/drawing/2014/main" id="{D7FEBC19-0C8E-49BA-9EAF-84319B29891D}"/>
                </a:ext>
              </a:extLst>
            </p:cNvPr>
            <p:cNvSpPr/>
            <p:nvPr/>
          </p:nvSpPr>
          <p:spPr>
            <a:xfrm>
              <a:off x="3881825" y="4108175"/>
              <a:ext cx="198050" cy="138275"/>
            </a:xfrm>
            <a:custGeom>
              <a:avLst/>
              <a:gdLst/>
              <a:ahLst/>
              <a:cxnLst/>
              <a:rect l="l" t="t" r="r" b="b"/>
              <a:pathLst>
                <a:path w="7922" h="5531" extrusionOk="0">
                  <a:moveTo>
                    <a:pt x="7112" y="573"/>
                  </a:moveTo>
                  <a:lnTo>
                    <a:pt x="7328" y="4958"/>
                  </a:lnTo>
                  <a:lnTo>
                    <a:pt x="579" y="4958"/>
                  </a:lnTo>
                  <a:lnTo>
                    <a:pt x="574" y="573"/>
                  </a:lnTo>
                  <a:close/>
                  <a:moveTo>
                    <a:pt x="288" y="0"/>
                  </a:moveTo>
                  <a:cubicBezTo>
                    <a:pt x="129" y="0"/>
                    <a:pt x="1" y="129"/>
                    <a:pt x="1" y="286"/>
                  </a:cubicBezTo>
                  <a:lnTo>
                    <a:pt x="6" y="5243"/>
                  </a:lnTo>
                  <a:cubicBezTo>
                    <a:pt x="6" y="5402"/>
                    <a:pt x="134" y="5530"/>
                    <a:pt x="292" y="5530"/>
                  </a:cubicBezTo>
                  <a:lnTo>
                    <a:pt x="7626" y="5530"/>
                  </a:lnTo>
                  <a:cubicBezTo>
                    <a:pt x="7790" y="5530"/>
                    <a:pt x="7921" y="5393"/>
                    <a:pt x="7912" y="5231"/>
                  </a:cubicBezTo>
                  <a:lnTo>
                    <a:pt x="7670" y="272"/>
                  </a:lnTo>
                  <a:cubicBezTo>
                    <a:pt x="7663" y="120"/>
                    <a:pt x="7538" y="0"/>
                    <a:pt x="73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23" name="Google Shape;3625;p64">
              <a:extLst>
                <a:ext uri="{FF2B5EF4-FFF2-40B4-BE49-F238E27FC236}">
                  <a16:creationId xmlns:a16="http://schemas.microsoft.com/office/drawing/2014/main" id="{8CA8B01C-EABD-420A-BC7B-7523B3B3095F}"/>
                </a:ext>
              </a:extLst>
            </p:cNvPr>
            <p:cNvSpPr/>
            <p:nvPr/>
          </p:nvSpPr>
          <p:spPr>
            <a:xfrm>
              <a:off x="4989425" y="4234404"/>
              <a:ext cx="227925" cy="132550"/>
            </a:xfrm>
            <a:custGeom>
              <a:avLst/>
              <a:gdLst/>
              <a:ahLst/>
              <a:cxnLst/>
              <a:rect l="l" t="t" r="r" b="b"/>
              <a:pathLst>
                <a:path w="9117" h="5302" extrusionOk="0">
                  <a:moveTo>
                    <a:pt x="1" y="1"/>
                  </a:moveTo>
                  <a:lnTo>
                    <a:pt x="1529" y="5301"/>
                  </a:lnTo>
                  <a:lnTo>
                    <a:pt x="9117" y="5301"/>
                  </a:lnTo>
                  <a:lnTo>
                    <a:pt x="73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24" name="Google Shape;3626;p64">
              <a:extLst>
                <a:ext uri="{FF2B5EF4-FFF2-40B4-BE49-F238E27FC236}">
                  <a16:creationId xmlns:a16="http://schemas.microsoft.com/office/drawing/2014/main" id="{399D8806-3CE3-48CD-A79D-2CF98D370160}"/>
                </a:ext>
              </a:extLst>
            </p:cNvPr>
            <p:cNvSpPr/>
            <p:nvPr/>
          </p:nvSpPr>
          <p:spPr>
            <a:xfrm>
              <a:off x="4981225" y="4232100"/>
              <a:ext cx="244450" cy="146900"/>
            </a:xfrm>
            <a:custGeom>
              <a:avLst/>
              <a:gdLst/>
              <a:ahLst/>
              <a:cxnLst/>
              <a:rect l="l" t="t" r="r" b="b"/>
              <a:pathLst>
                <a:path w="9778" h="5876" extrusionOk="0">
                  <a:moveTo>
                    <a:pt x="7458" y="573"/>
                  </a:moveTo>
                  <a:lnTo>
                    <a:pt x="9047" y="5302"/>
                  </a:lnTo>
                  <a:lnTo>
                    <a:pt x="2072" y="5302"/>
                  </a:lnTo>
                  <a:lnTo>
                    <a:pt x="708" y="573"/>
                  </a:lnTo>
                  <a:close/>
                  <a:moveTo>
                    <a:pt x="328" y="1"/>
                  </a:moveTo>
                  <a:cubicBezTo>
                    <a:pt x="138" y="1"/>
                    <a:pt x="1" y="184"/>
                    <a:pt x="53" y="367"/>
                  </a:cubicBezTo>
                  <a:lnTo>
                    <a:pt x="1581" y="5668"/>
                  </a:lnTo>
                  <a:cubicBezTo>
                    <a:pt x="1616" y="5791"/>
                    <a:pt x="1728" y="5875"/>
                    <a:pt x="1857" y="5875"/>
                  </a:cubicBezTo>
                  <a:lnTo>
                    <a:pt x="9445" y="5875"/>
                  </a:lnTo>
                  <a:cubicBezTo>
                    <a:pt x="9445" y="5875"/>
                    <a:pt x="9446" y="5875"/>
                    <a:pt x="9447" y="5875"/>
                  </a:cubicBezTo>
                  <a:cubicBezTo>
                    <a:pt x="9642" y="5875"/>
                    <a:pt x="9778" y="5684"/>
                    <a:pt x="9715" y="5499"/>
                  </a:cubicBezTo>
                  <a:lnTo>
                    <a:pt x="7935" y="195"/>
                  </a:lnTo>
                  <a:cubicBezTo>
                    <a:pt x="7895" y="79"/>
                    <a:pt x="7786" y="1"/>
                    <a:pt x="76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25" name="Google Shape;3627;p64">
              <a:extLst>
                <a:ext uri="{FF2B5EF4-FFF2-40B4-BE49-F238E27FC236}">
                  <a16:creationId xmlns:a16="http://schemas.microsoft.com/office/drawing/2014/main" id="{CFCB6434-C05F-4696-BA55-6F20FE1C38DC}"/>
                </a:ext>
              </a:extLst>
            </p:cNvPr>
            <p:cNvSpPr/>
            <p:nvPr/>
          </p:nvSpPr>
          <p:spPr>
            <a:xfrm>
              <a:off x="3338950" y="4115325"/>
              <a:ext cx="195200" cy="123975"/>
            </a:xfrm>
            <a:custGeom>
              <a:avLst/>
              <a:gdLst/>
              <a:ahLst/>
              <a:cxnLst/>
              <a:rect l="l" t="t" r="r" b="b"/>
              <a:pathLst>
                <a:path w="7808" h="4959" extrusionOk="0">
                  <a:moveTo>
                    <a:pt x="708" y="0"/>
                  </a:moveTo>
                  <a:lnTo>
                    <a:pt x="1" y="4959"/>
                  </a:lnTo>
                  <a:lnTo>
                    <a:pt x="7337" y="4959"/>
                  </a:lnTo>
                  <a:lnTo>
                    <a:pt x="78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26" name="Google Shape;3628;p64">
              <a:extLst>
                <a:ext uri="{FF2B5EF4-FFF2-40B4-BE49-F238E27FC236}">
                  <a16:creationId xmlns:a16="http://schemas.microsoft.com/office/drawing/2014/main" id="{77973F4C-1AFA-48B4-85B2-C57193E4AA93}"/>
                </a:ext>
              </a:extLst>
            </p:cNvPr>
            <p:cNvSpPr/>
            <p:nvPr/>
          </p:nvSpPr>
          <p:spPr>
            <a:xfrm>
              <a:off x="3331275" y="4108175"/>
              <a:ext cx="210400" cy="138275"/>
            </a:xfrm>
            <a:custGeom>
              <a:avLst/>
              <a:gdLst/>
              <a:ahLst/>
              <a:cxnLst/>
              <a:rect l="l" t="t" r="r" b="b"/>
              <a:pathLst>
                <a:path w="8416" h="5531" extrusionOk="0">
                  <a:moveTo>
                    <a:pt x="7799" y="573"/>
                  </a:moveTo>
                  <a:lnTo>
                    <a:pt x="7384" y="4958"/>
                  </a:lnTo>
                  <a:lnTo>
                    <a:pt x="637" y="4958"/>
                  </a:lnTo>
                  <a:lnTo>
                    <a:pt x="1263" y="573"/>
                  </a:lnTo>
                  <a:close/>
                  <a:moveTo>
                    <a:pt x="8116" y="0"/>
                  </a:moveTo>
                  <a:cubicBezTo>
                    <a:pt x="8115" y="0"/>
                    <a:pt x="8115" y="0"/>
                    <a:pt x="8114" y="0"/>
                  </a:cubicBezTo>
                  <a:lnTo>
                    <a:pt x="1015" y="0"/>
                  </a:lnTo>
                  <a:cubicBezTo>
                    <a:pt x="872" y="0"/>
                    <a:pt x="751" y="104"/>
                    <a:pt x="732" y="247"/>
                  </a:cubicBezTo>
                  <a:lnTo>
                    <a:pt x="25" y="5204"/>
                  </a:lnTo>
                  <a:cubicBezTo>
                    <a:pt x="0" y="5377"/>
                    <a:pt x="134" y="5530"/>
                    <a:pt x="308" y="5530"/>
                  </a:cubicBezTo>
                  <a:lnTo>
                    <a:pt x="7644" y="5530"/>
                  </a:lnTo>
                  <a:cubicBezTo>
                    <a:pt x="7791" y="5530"/>
                    <a:pt x="7914" y="5418"/>
                    <a:pt x="7928" y="5272"/>
                  </a:cubicBezTo>
                  <a:lnTo>
                    <a:pt x="8399" y="313"/>
                  </a:lnTo>
                  <a:cubicBezTo>
                    <a:pt x="8415" y="146"/>
                    <a:pt x="8283" y="0"/>
                    <a:pt x="81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27" name="Google Shape;3629;p64">
              <a:extLst>
                <a:ext uri="{FF2B5EF4-FFF2-40B4-BE49-F238E27FC236}">
                  <a16:creationId xmlns:a16="http://schemas.microsoft.com/office/drawing/2014/main" id="{3E89E44D-127A-494F-811A-946EED2B5341}"/>
                </a:ext>
              </a:extLst>
            </p:cNvPr>
            <p:cNvSpPr/>
            <p:nvPr/>
          </p:nvSpPr>
          <p:spPr>
            <a:xfrm>
              <a:off x="2972175" y="4115325"/>
              <a:ext cx="207075" cy="123975"/>
            </a:xfrm>
            <a:custGeom>
              <a:avLst/>
              <a:gdLst/>
              <a:ahLst/>
              <a:cxnLst/>
              <a:rect l="l" t="t" r="r" b="b"/>
              <a:pathLst>
                <a:path w="8283" h="4959" extrusionOk="0">
                  <a:moveTo>
                    <a:pt x="1183" y="0"/>
                  </a:moveTo>
                  <a:lnTo>
                    <a:pt x="1" y="4959"/>
                  </a:lnTo>
                  <a:lnTo>
                    <a:pt x="7336" y="4959"/>
                  </a:lnTo>
                  <a:lnTo>
                    <a:pt x="82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28" name="Google Shape;3630;p64">
              <a:extLst>
                <a:ext uri="{FF2B5EF4-FFF2-40B4-BE49-F238E27FC236}">
                  <a16:creationId xmlns:a16="http://schemas.microsoft.com/office/drawing/2014/main" id="{5E0515E3-2651-44B5-A188-391EB24B3B82}"/>
                </a:ext>
              </a:extLst>
            </p:cNvPr>
            <p:cNvSpPr/>
            <p:nvPr/>
          </p:nvSpPr>
          <p:spPr>
            <a:xfrm>
              <a:off x="2964175" y="4108175"/>
              <a:ext cx="222925" cy="138275"/>
            </a:xfrm>
            <a:custGeom>
              <a:avLst/>
              <a:gdLst/>
              <a:ahLst/>
              <a:cxnLst/>
              <a:rect l="l" t="t" r="r" b="b"/>
              <a:pathLst>
                <a:path w="8917" h="5531" extrusionOk="0">
                  <a:moveTo>
                    <a:pt x="8256" y="573"/>
                  </a:moveTo>
                  <a:lnTo>
                    <a:pt x="7420" y="4958"/>
                  </a:lnTo>
                  <a:lnTo>
                    <a:pt x="683" y="4958"/>
                  </a:lnTo>
                  <a:lnTo>
                    <a:pt x="1729" y="573"/>
                  </a:lnTo>
                  <a:close/>
                  <a:moveTo>
                    <a:pt x="1503" y="0"/>
                  </a:moveTo>
                  <a:cubicBezTo>
                    <a:pt x="1371" y="0"/>
                    <a:pt x="1256" y="91"/>
                    <a:pt x="1225" y="221"/>
                  </a:cubicBezTo>
                  <a:lnTo>
                    <a:pt x="42" y="5178"/>
                  </a:lnTo>
                  <a:cubicBezTo>
                    <a:pt x="0" y="5357"/>
                    <a:pt x="136" y="5530"/>
                    <a:pt x="321" y="5530"/>
                  </a:cubicBezTo>
                  <a:lnTo>
                    <a:pt x="7656" y="5530"/>
                  </a:lnTo>
                  <a:cubicBezTo>
                    <a:pt x="7793" y="5530"/>
                    <a:pt x="7911" y="5433"/>
                    <a:pt x="7937" y="5299"/>
                  </a:cubicBezTo>
                  <a:lnTo>
                    <a:pt x="8883" y="340"/>
                  </a:lnTo>
                  <a:cubicBezTo>
                    <a:pt x="8916" y="165"/>
                    <a:pt x="8780" y="0"/>
                    <a:pt x="86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29" name="Google Shape;3631;p64">
              <a:extLst>
                <a:ext uri="{FF2B5EF4-FFF2-40B4-BE49-F238E27FC236}">
                  <a16:creationId xmlns:a16="http://schemas.microsoft.com/office/drawing/2014/main" id="{F24FAE59-4AE3-4D6D-8FF8-6B0309F10760}"/>
                </a:ext>
              </a:extLst>
            </p:cNvPr>
            <p:cNvSpPr/>
            <p:nvPr/>
          </p:nvSpPr>
          <p:spPr>
            <a:xfrm>
              <a:off x="4598800" y="4110454"/>
              <a:ext cx="207275" cy="123975"/>
            </a:xfrm>
            <a:custGeom>
              <a:avLst/>
              <a:gdLst/>
              <a:ahLst/>
              <a:cxnLst/>
              <a:rect l="l" t="t" r="r" b="b"/>
              <a:pathLst>
                <a:path w="8291" h="4959" extrusionOk="0">
                  <a:moveTo>
                    <a:pt x="1" y="0"/>
                  </a:moveTo>
                  <a:lnTo>
                    <a:pt x="954" y="4959"/>
                  </a:lnTo>
                  <a:lnTo>
                    <a:pt x="8290" y="4959"/>
                  </a:lnTo>
                  <a:lnTo>
                    <a:pt x="70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30" name="Google Shape;3632;p64">
              <a:extLst>
                <a:ext uri="{FF2B5EF4-FFF2-40B4-BE49-F238E27FC236}">
                  <a16:creationId xmlns:a16="http://schemas.microsoft.com/office/drawing/2014/main" id="{377E54FF-AA3F-42A3-9699-6D63A35CA817}"/>
                </a:ext>
              </a:extLst>
            </p:cNvPr>
            <p:cNvSpPr/>
            <p:nvPr/>
          </p:nvSpPr>
          <p:spPr>
            <a:xfrm>
              <a:off x="4590925" y="4108175"/>
              <a:ext cx="223150" cy="138275"/>
            </a:xfrm>
            <a:custGeom>
              <a:avLst/>
              <a:gdLst/>
              <a:ahLst/>
              <a:cxnLst/>
              <a:rect l="l" t="t" r="r" b="b"/>
              <a:pathLst>
                <a:path w="8926" h="5531" extrusionOk="0">
                  <a:moveTo>
                    <a:pt x="7188" y="572"/>
                  </a:moveTo>
                  <a:lnTo>
                    <a:pt x="8241" y="4958"/>
                  </a:lnTo>
                  <a:lnTo>
                    <a:pt x="1507" y="4958"/>
                  </a:lnTo>
                  <a:lnTo>
                    <a:pt x="662" y="572"/>
                  </a:lnTo>
                  <a:close/>
                  <a:moveTo>
                    <a:pt x="316" y="0"/>
                  </a:moveTo>
                  <a:cubicBezTo>
                    <a:pt x="135" y="0"/>
                    <a:pt x="1" y="165"/>
                    <a:pt x="34" y="340"/>
                  </a:cubicBezTo>
                  <a:lnTo>
                    <a:pt x="989" y="5299"/>
                  </a:lnTo>
                  <a:cubicBezTo>
                    <a:pt x="1014" y="5433"/>
                    <a:pt x="1132" y="5530"/>
                    <a:pt x="1269" y="5530"/>
                  </a:cubicBezTo>
                  <a:lnTo>
                    <a:pt x="8605" y="5530"/>
                  </a:lnTo>
                  <a:lnTo>
                    <a:pt x="8605" y="5529"/>
                  </a:lnTo>
                  <a:cubicBezTo>
                    <a:pt x="8790" y="5529"/>
                    <a:pt x="8926" y="5357"/>
                    <a:pt x="8883" y="5177"/>
                  </a:cubicBezTo>
                  <a:lnTo>
                    <a:pt x="7691" y="220"/>
                  </a:lnTo>
                  <a:cubicBezTo>
                    <a:pt x="7661" y="90"/>
                    <a:pt x="7545" y="0"/>
                    <a:pt x="74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31" name="Google Shape;3633;p64">
              <a:extLst>
                <a:ext uri="{FF2B5EF4-FFF2-40B4-BE49-F238E27FC236}">
                  <a16:creationId xmlns:a16="http://schemas.microsoft.com/office/drawing/2014/main" id="{54053B2F-1989-44BF-BA77-331F6641CB1D}"/>
                </a:ext>
              </a:extLst>
            </p:cNvPr>
            <p:cNvSpPr/>
            <p:nvPr/>
          </p:nvSpPr>
          <p:spPr>
            <a:xfrm>
              <a:off x="4776250" y="4110454"/>
              <a:ext cx="213200" cy="123975"/>
            </a:xfrm>
            <a:custGeom>
              <a:avLst/>
              <a:gdLst/>
              <a:ahLst/>
              <a:cxnLst/>
              <a:rect l="l" t="t" r="r" b="b"/>
              <a:pathLst>
                <a:path w="8528" h="4959" extrusionOk="0">
                  <a:moveTo>
                    <a:pt x="0" y="0"/>
                  </a:moveTo>
                  <a:lnTo>
                    <a:pt x="1192" y="4959"/>
                  </a:lnTo>
                  <a:lnTo>
                    <a:pt x="8528" y="4959"/>
                  </a:lnTo>
                  <a:lnTo>
                    <a:pt x="7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32" name="Google Shape;3634;p64">
              <a:extLst>
                <a:ext uri="{FF2B5EF4-FFF2-40B4-BE49-F238E27FC236}">
                  <a16:creationId xmlns:a16="http://schemas.microsoft.com/office/drawing/2014/main" id="{AE5C65EA-DD1A-48FE-AD5D-D3BC35836131}"/>
                </a:ext>
              </a:extLst>
            </p:cNvPr>
            <p:cNvSpPr/>
            <p:nvPr/>
          </p:nvSpPr>
          <p:spPr>
            <a:xfrm>
              <a:off x="4768225" y="4108175"/>
              <a:ext cx="229425" cy="138275"/>
            </a:xfrm>
            <a:custGeom>
              <a:avLst/>
              <a:gdLst/>
              <a:ahLst/>
              <a:cxnLst/>
              <a:rect l="l" t="t" r="r" b="b"/>
              <a:pathLst>
                <a:path w="9177" h="5531" extrusionOk="0">
                  <a:moveTo>
                    <a:pt x="7205" y="573"/>
                  </a:moveTo>
                  <a:lnTo>
                    <a:pt x="8468" y="4958"/>
                  </a:lnTo>
                  <a:lnTo>
                    <a:pt x="1739" y="4958"/>
                  </a:lnTo>
                  <a:lnTo>
                    <a:pt x="684" y="573"/>
                  </a:lnTo>
                  <a:close/>
                  <a:moveTo>
                    <a:pt x="321" y="0"/>
                  </a:moveTo>
                  <a:cubicBezTo>
                    <a:pt x="137" y="0"/>
                    <a:pt x="1" y="174"/>
                    <a:pt x="43" y="353"/>
                  </a:cubicBezTo>
                  <a:lnTo>
                    <a:pt x="1235" y="5311"/>
                  </a:lnTo>
                  <a:cubicBezTo>
                    <a:pt x="1266" y="5439"/>
                    <a:pt x="1381" y="5530"/>
                    <a:pt x="1513" y="5530"/>
                  </a:cubicBezTo>
                  <a:lnTo>
                    <a:pt x="8849" y="5530"/>
                  </a:lnTo>
                  <a:cubicBezTo>
                    <a:pt x="9039" y="5530"/>
                    <a:pt x="9177" y="5348"/>
                    <a:pt x="9123" y="5165"/>
                  </a:cubicBezTo>
                  <a:lnTo>
                    <a:pt x="7695" y="208"/>
                  </a:lnTo>
                  <a:cubicBezTo>
                    <a:pt x="7660" y="85"/>
                    <a:pt x="7547" y="0"/>
                    <a:pt x="7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33" name="Google Shape;3635;p64">
              <a:extLst>
                <a:ext uri="{FF2B5EF4-FFF2-40B4-BE49-F238E27FC236}">
                  <a16:creationId xmlns:a16="http://schemas.microsoft.com/office/drawing/2014/main" id="{31BECFBF-FC23-4389-9D46-EAD9188E414E}"/>
                </a:ext>
              </a:extLst>
            </p:cNvPr>
            <p:cNvSpPr/>
            <p:nvPr/>
          </p:nvSpPr>
          <p:spPr>
            <a:xfrm>
              <a:off x="2788825" y="4115325"/>
              <a:ext cx="212950" cy="123975"/>
            </a:xfrm>
            <a:custGeom>
              <a:avLst/>
              <a:gdLst/>
              <a:ahLst/>
              <a:cxnLst/>
              <a:rect l="l" t="t" r="r" b="b"/>
              <a:pathLst>
                <a:path w="8518" h="4959" extrusionOk="0">
                  <a:moveTo>
                    <a:pt x="1420" y="0"/>
                  </a:moveTo>
                  <a:lnTo>
                    <a:pt x="0" y="4959"/>
                  </a:lnTo>
                  <a:lnTo>
                    <a:pt x="7335" y="4959"/>
                  </a:lnTo>
                  <a:lnTo>
                    <a:pt x="85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34" name="Google Shape;3636;p64">
              <a:extLst>
                <a:ext uri="{FF2B5EF4-FFF2-40B4-BE49-F238E27FC236}">
                  <a16:creationId xmlns:a16="http://schemas.microsoft.com/office/drawing/2014/main" id="{9BCDEB51-26EB-4770-B282-D964424755B3}"/>
                </a:ext>
              </a:extLst>
            </p:cNvPr>
            <p:cNvSpPr/>
            <p:nvPr/>
          </p:nvSpPr>
          <p:spPr>
            <a:xfrm>
              <a:off x="2780625" y="4108175"/>
              <a:ext cx="229200" cy="138275"/>
            </a:xfrm>
            <a:custGeom>
              <a:avLst/>
              <a:gdLst/>
              <a:ahLst/>
              <a:cxnLst/>
              <a:rect l="l" t="t" r="r" b="b"/>
              <a:pathLst>
                <a:path w="9168" h="5531" extrusionOk="0">
                  <a:moveTo>
                    <a:pt x="8483" y="572"/>
                  </a:moveTo>
                  <a:lnTo>
                    <a:pt x="7437" y="4958"/>
                  </a:lnTo>
                  <a:lnTo>
                    <a:pt x="707" y="4958"/>
                  </a:lnTo>
                  <a:lnTo>
                    <a:pt x="1963" y="572"/>
                  </a:lnTo>
                  <a:close/>
                  <a:moveTo>
                    <a:pt x="1748" y="0"/>
                  </a:moveTo>
                  <a:cubicBezTo>
                    <a:pt x="1620" y="0"/>
                    <a:pt x="1507" y="85"/>
                    <a:pt x="1473" y="207"/>
                  </a:cubicBezTo>
                  <a:lnTo>
                    <a:pt x="53" y="5165"/>
                  </a:lnTo>
                  <a:cubicBezTo>
                    <a:pt x="0" y="5348"/>
                    <a:pt x="137" y="5530"/>
                    <a:pt x="328" y="5530"/>
                  </a:cubicBezTo>
                  <a:lnTo>
                    <a:pt x="7663" y="5530"/>
                  </a:lnTo>
                  <a:cubicBezTo>
                    <a:pt x="7796" y="5530"/>
                    <a:pt x="7911" y="5439"/>
                    <a:pt x="7941" y="5310"/>
                  </a:cubicBezTo>
                  <a:lnTo>
                    <a:pt x="9124" y="353"/>
                  </a:lnTo>
                  <a:cubicBezTo>
                    <a:pt x="9167" y="172"/>
                    <a:pt x="9030" y="0"/>
                    <a:pt x="88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35" name="Google Shape;3637;p64">
              <a:extLst>
                <a:ext uri="{FF2B5EF4-FFF2-40B4-BE49-F238E27FC236}">
                  <a16:creationId xmlns:a16="http://schemas.microsoft.com/office/drawing/2014/main" id="{7C59BB36-DB1A-46CA-A6C7-77D6FFF231CB}"/>
                </a:ext>
              </a:extLst>
            </p:cNvPr>
            <p:cNvSpPr/>
            <p:nvPr/>
          </p:nvSpPr>
          <p:spPr>
            <a:xfrm>
              <a:off x="4066450" y="4115325"/>
              <a:ext cx="189475" cy="123975"/>
            </a:xfrm>
            <a:custGeom>
              <a:avLst/>
              <a:gdLst/>
              <a:ahLst/>
              <a:cxnLst/>
              <a:rect l="l" t="t" r="r" b="b"/>
              <a:pathLst>
                <a:path w="7579" h="4959" extrusionOk="0">
                  <a:moveTo>
                    <a:pt x="0" y="0"/>
                  </a:moveTo>
                  <a:lnTo>
                    <a:pt x="243" y="4959"/>
                  </a:lnTo>
                  <a:lnTo>
                    <a:pt x="7578" y="4959"/>
                  </a:lnTo>
                  <a:lnTo>
                    <a:pt x="7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36" name="Google Shape;3638;p64">
              <a:extLst>
                <a:ext uri="{FF2B5EF4-FFF2-40B4-BE49-F238E27FC236}">
                  <a16:creationId xmlns:a16="http://schemas.microsoft.com/office/drawing/2014/main" id="{15EB066F-3A61-4733-AEF1-2775946B5D7B}"/>
                </a:ext>
              </a:extLst>
            </p:cNvPr>
            <p:cNvSpPr/>
            <p:nvPr/>
          </p:nvSpPr>
          <p:spPr>
            <a:xfrm>
              <a:off x="4059100" y="4108175"/>
              <a:ext cx="204325" cy="138275"/>
            </a:xfrm>
            <a:custGeom>
              <a:avLst/>
              <a:gdLst/>
              <a:ahLst/>
              <a:cxnLst/>
              <a:rect l="l" t="t" r="r" b="b"/>
              <a:pathLst>
                <a:path w="8173" h="5531" extrusionOk="0">
                  <a:moveTo>
                    <a:pt x="7133" y="573"/>
                  </a:moveTo>
                  <a:lnTo>
                    <a:pt x="7557" y="4958"/>
                  </a:lnTo>
                  <a:lnTo>
                    <a:pt x="810" y="4958"/>
                  </a:lnTo>
                  <a:lnTo>
                    <a:pt x="596" y="573"/>
                  </a:lnTo>
                  <a:close/>
                  <a:moveTo>
                    <a:pt x="294" y="0"/>
                  </a:moveTo>
                  <a:cubicBezTo>
                    <a:pt x="130" y="0"/>
                    <a:pt x="1" y="138"/>
                    <a:pt x="9" y="300"/>
                  </a:cubicBezTo>
                  <a:lnTo>
                    <a:pt x="251" y="5258"/>
                  </a:lnTo>
                  <a:cubicBezTo>
                    <a:pt x="258" y="5410"/>
                    <a:pt x="384" y="5530"/>
                    <a:pt x="537" y="5530"/>
                  </a:cubicBezTo>
                  <a:lnTo>
                    <a:pt x="7872" y="5530"/>
                  </a:lnTo>
                  <a:cubicBezTo>
                    <a:pt x="8040" y="5530"/>
                    <a:pt x="8172" y="5384"/>
                    <a:pt x="8157" y="5216"/>
                  </a:cubicBezTo>
                  <a:lnTo>
                    <a:pt x="7677" y="259"/>
                  </a:lnTo>
                  <a:cubicBezTo>
                    <a:pt x="7663" y="112"/>
                    <a:pt x="7539" y="0"/>
                    <a:pt x="73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37" name="Google Shape;3639;p64">
              <a:extLst>
                <a:ext uri="{FF2B5EF4-FFF2-40B4-BE49-F238E27FC236}">
                  <a16:creationId xmlns:a16="http://schemas.microsoft.com/office/drawing/2014/main" id="{A87FC012-179B-4175-AC78-EAE304CA5B6B}"/>
                </a:ext>
              </a:extLst>
            </p:cNvPr>
            <p:cNvSpPr/>
            <p:nvPr/>
          </p:nvSpPr>
          <p:spPr>
            <a:xfrm>
              <a:off x="4953700" y="4110454"/>
              <a:ext cx="219125" cy="123975"/>
            </a:xfrm>
            <a:custGeom>
              <a:avLst/>
              <a:gdLst/>
              <a:ahLst/>
              <a:cxnLst/>
              <a:rect l="l" t="t" r="r" b="b"/>
              <a:pathLst>
                <a:path w="8765" h="4959" extrusionOk="0">
                  <a:moveTo>
                    <a:pt x="1" y="0"/>
                  </a:moveTo>
                  <a:lnTo>
                    <a:pt x="1430" y="4959"/>
                  </a:lnTo>
                  <a:lnTo>
                    <a:pt x="8764" y="4959"/>
                  </a:lnTo>
                  <a:lnTo>
                    <a:pt x="70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38" name="Google Shape;3640;p64">
              <a:extLst>
                <a:ext uri="{FF2B5EF4-FFF2-40B4-BE49-F238E27FC236}">
                  <a16:creationId xmlns:a16="http://schemas.microsoft.com/office/drawing/2014/main" id="{9A298695-7CF2-453C-87D4-D1B0BD6A2F70}"/>
                </a:ext>
              </a:extLst>
            </p:cNvPr>
            <p:cNvSpPr/>
            <p:nvPr/>
          </p:nvSpPr>
          <p:spPr>
            <a:xfrm>
              <a:off x="4945500" y="4108175"/>
              <a:ext cx="235675" cy="138275"/>
            </a:xfrm>
            <a:custGeom>
              <a:avLst/>
              <a:gdLst/>
              <a:ahLst/>
              <a:cxnLst/>
              <a:rect l="l" t="t" r="r" b="b"/>
              <a:pathLst>
                <a:path w="9427" h="5531" extrusionOk="0">
                  <a:moveTo>
                    <a:pt x="7221" y="572"/>
                  </a:moveTo>
                  <a:lnTo>
                    <a:pt x="8695" y="4958"/>
                  </a:lnTo>
                  <a:lnTo>
                    <a:pt x="1973" y="4958"/>
                  </a:lnTo>
                  <a:lnTo>
                    <a:pt x="710" y="572"/>
                  </a:lnTo>
                  <a:close/>
                  <a:moveTo>
                    <a:pt x="329" y="0"/>
                  </a:moveTo>
                  <a:cubicBezTo>
                    <a:pt x="138" y="0"/>
                    <a:pt x="1" y="182"/>
                    <a:pt x="53" y="366"/>
                  </a:cubicBezTo>
                  <a:lnTo>
                    <a:pt x="1482" y="5324"/>
                  </a:lnTo>
                  <a:cubicBezTo>
                    <a:pt x="1518" y="5446"/>
                    <a:pt x="1630" y="5530"/>
                    <a:pt x="1758" y="5530"/>
                  </a:cubicBezTo>
                  <a:lnTo>
                    <a:pt x="9092" y="5530"/>
                  </a:lnTo>
                  <a:cubicBezTo>
                    <a:pt x="9288" y="5530"/>
                    <a:pt x="9427" y="5338"/>
                    <a:pt x="9364" y="5152"/>
                  </a:cubicBezTo>
                  <a:lnTo>
                    <a:pt x="7698" y="195"/>
                  </a:lnTo>
                  <a:cubicBezTo>
                    <a:pt x="7658" y="79"/>
                    <a:pt x="7549" y="0"/>
                    <a:pt x="74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39" name="Google Shape;3641;p64">
              <a:extLst>
                <a:ext uri="{FF2B5EF4-FFF2-40B4-BE49-F238E27FC236}">
                  <a16:creationId xmlns:a16="http://schemas.microsoft.com/office/drawing/2014/main" id="{440BC706-10EB-4068-A633-183591EDFBCC}"/>
                </a:ext>
              </a:extLst>
            </p:cNvPr>
            <p:cNvSpPr/>
            <p:nvPr/>
          </p:nvSpPr>
          <p:spPr>
            <a:xfrm>
              <a:off x="4421350" y="4110454"/>
              <a:ext cx="201325" cy="123975"/>
            </a:xfrm>
            <a:custGeom>
              <a:avLst/>
              <a:gdLst/>
              <a:ahLst/>
              <a:cxnLst/>
              <a:rect l="l" t="t" r="r" b="b"/>
              <a:pathLst>
                <a:path w="8053" h="4959" extrusionOk="0">
                  <a:moveTo>
                    <a:pt x="0" y="0"/>
                  </a:moveTo>
                  <a:lnTo>
                    <a:pt x="717" y="4959"/>
                  </a:lnTo>
                  <a:lnTo>
                    <a:pt x="8052" y="4959"/>
                  </a:lnTo>
                  <a:lnTo>
                    <a:pt x="7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0" name="Google Shape;3642;p64">
              <a:extLst>
                <a:ext uri="{FF2B5EF4-FFF2-40B4-BE49-F238E27FC236}">
                  <a16:creationId xmlns:a16="http://schemas.microsoft.com/office/drawing/2014/main" id="{378508CA-BDEA-437D-9D7F-B4D7BC226399}"/>
                </a:ext>
              </a:extLst>
            </p:cNvPr>
            <p:cNvSpPr/>
            <p:nvPr/>
          </p:nvSpPr>
          <p:spPr>
            <a:xfrm>
              <a:off x="4413700" y="4108175"/>
              <a:ext cx="216875" cy="138275"/>
            </a:xfrm>
            <a:custGeom>
              <a:avLst/>
              <a:gdLst/>
              <a:ahLst/>
              <a:cxnLst/>
              <a:rect l="l" t="t" r="r" b="b"/>
              <a:pathLst>
                <a:path w="8675" h="5531" extrusionOk="0">
                  <a:moveTo>
                    <a:pt x="7168" y="573"/>
                  </a:moveTo>
                  <a:lnTo>
                    <a:pt x="8012" y="4958"/>
                  </a:lnTo>
                  <a:lnTo>
                    <a:pt x="1271" y="4958"/>
                  </a:lnTo>
                  <a:lnTo>
                    <a:pt x="637" y="573"/>
                  </a:lnTo>
                  <a:close/>
                  <a:moveTo>
                    <a:pt x="308" y="0"/>
                  </a:moveTo>
                  <a:cubicBezTo>
                    <a:pt x="133" y="0"/>
                    <a:pt x="0" y="154"/>
                    <a:pt x="24" y="327"/>
                  </a:cubicBezTo>
                  <a:lnTo>
                    <a:pt x="741" y="5284"/>
                  </a:lnTo>
                  <a:cubicBezTo>
                    <a:pt x="761" y="5425"/>
                    <a:pt x="882" y="5530"/>
                    <a:pt x="1024" y="5530"/>
                  </a:cubicBezTo>
                  <a:lnTo>
                    <a:pt x="8360" y="5530"/>
                  </a:lnTo>
                  <a:cubicBezTo>
                    <a:pt x="8539" y="5530"/>
                    <a:pt x="8675" y="5366"/>
                    <a:pt x="8640" y="5190"/>
                  </a:cubicBezTo>
                  <a:lnTo>
                    <a:pt x="7687" y="232"/>
                  </a:lnTo>
                  <a:cubicBezTo>
                    <a:pt x="7660" y="98"/>
                    <a:pt x="7542" y="0"/>
                    <a:pt x="74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1" name="Google Shape;3643;p64">
              <a:extLst>
                <a:ext uri="{FF2B5EF4-FFF2-40B4-BE49-F238E27FC236}">
                  <a16:creationId xmlns:a16="http://schemas.microsoft.com/office/drawing/2014/main" id="{F60293BF-AB09-4BCC-90AF-1CA903751A78}"/>
                </a:ext>
              </a:extLst>
            </p:cNvPr>
            <p:cNvSpPr/>
            <p:nvPr/>
          </p:nvSpPr>
          <p:spPr>
            <a:xfrm>
              <a:off x="4243900" y="4115325"/>
              <a:ext cx="195375" cy="123975"/>
            </a:xfrm>
            <a:custGeom>
              <a:avLst/>
              <a:gdLst/>
              <a:ahLst/>
              <a:cxnLst/>
              <a:rect l="l" t="t" r="r" b="b"/>
              <a:pathLst>
                <a:path w="7815" h="4959" extrusionOk="0">
                  <a:moveTo>
                    <a:pt x="1" y="0"/>
                  </a:moveTo>
                  <a:lnTo>
                    <a:pt x="480" y="4959"/>
                  </a:lnTo>
                  <a:lnTo>
                    <a:pt x="7815" y="4959"/>
                  </a:lnTo>
                  <a:lnTo>
                    <a:pt x="70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2" name="Google Shape;3644;p64">
              <a:extLst>
                <a:ext uri="{FF2B5EF4-FFF2-40B4-BE49-F238E27FC236}">
                  <a16:creationId xmlns:a16="http://schemas.microsoft.com/office/drawing/2014/main" id="{21648202-9AB9-485F-B654-EF6D15FE0ED6}"/>
                </a:ext>
              </a:extLst>
            </p:cNvPr>
            <p:cNvSpPr/>
            <p:nvPr/>
          </p:nvSpPr>
          <p:spPr>
            <a:xfrm>
              <a:off x="4236375" y="4108175"/>
              <a:ext cx="210625" cy="138275"/>
            </a:xfrm>
            <a:custGeom>
              <a:avLst/>
              <a:gdLst/>
              <a:ahLst/>
              <a:cxnLst/>
              <a:rect l="l" t="t" r="r" b="b"/>
              <a:pathLst>
                <a:path w="8425" h="5531" extrusionOk="0">
                  <a:moveTo>
                    <a:pt x="7152" y="573"/>
                  </a:moveTo>
                  <a:lnTo>
                    <a:pt x="7786" y="4958"/>
                  </a:lnTo>
                  <a:lnTo>
                    <a:pt x="1041" y="4958"/>
                  </a:lnTo>
                  <a:lnTo>
                    <a:pt x="616" y="573"/>
                  </a:lnTo>
                  <a:close/>
                  <a:moveTo>
                    <a:pt x="302" y="0"/>
                  </a:moveTo>
                  <a:cubicBezTo>
                    <a:pt x="133" y="0"/>
                    <a:pt x="1" y="145"/>
                    <a:pt x="17" y="313"/>
                  </a:cubicBezTo>
                  <a:lnTo>
                    <a:pt x="497" y="5272"/>
                  </a:lnTo>
                  <a:cubicBezTo>
                    <a:pt x="511" y="5418"/>
                    <a:pt x="634" y="5530"/>
                    <a:pt x="781" y="5530"/>
                  </a:cubicBezTo>
                  <a:lnTo>
                    <a:pt x="8117" y="5530"/>
                  </a:lnTo>
                  <a:cubicBezTo>
                    <a:pt x="8291" y="5530"/>
                    <a:pt x="8425" y="5375"/>
                    <a:pt x="8400" y="5204"/>
                  </a:cubicBezTo>
                  <a:lnTo>
                    <a:pt x="7684" y="245"/>
                  </a:lnTo>
                  <a:cubicBezTo>
                    <a:pt x="7663" y="104"/>
                    <a:pt x="7543" y="0"/>
                    <a:pt x="74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3" name="Google Shape;3645;p64">
              <a:extLst>
                <a:ext uri="{FF2B5EF4-FFF2-40B4-BE49-F238E27FC236}">
                  <a16:creationId xmlns:a16="http://schemas.microsoft.com/office/drawing/2014/main" id="{AE54632F-7BCE-452F-B476-09B21D5253D1}"/>
                </a:ext>
              </a:extLst>
            </p:cNvPr>
            <p:cNvSpPr/>
            <p:nvPr/>
          </p:nvSpPr>
          <p:spPr>
            <a:xfrm>
              <a:off x="3705725" y="4115325"/>
              <a:ext cx="183400" cy="123975"/>
            </a:xfrm>
            <a:custGeom>
              <a:avLst/>
              <a:gdLst/>
              <a:ahLst/>
              <a:cxnLst/>
              <a:rect l="l" t="t" r="r" b="b"/>
              <a:pathLst>
                <a:path w="7336" h="4959" extrusionOk="0">
                  <a:moveTo>
                    <a:pt x="233" y="0"/>
                  </a:moveTo>
                  <a:lnTo>
                    <a:pt x="0" y="4959"/>
                  </a:lnTo>
                  <a:lnTo>
                    <a:pt x="7336" y="4959"/>
                  </a:lnTo>
                  <a:lnTo>
                    <a:pt x="73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4" name="Google Shape;3646;p64">
              <a:extLst>
                <a:ext uri="{FF2B5EF4-FFF2-40B4-BE49-F238E27FC236}">
                  <a16:creationId xmlns:a16="http://schemas.microsoft.com/office/drawing/2014/main" id="{2925D67B-2E26-494B-B2C3-B7905E41E46B}"/>
                </a:ext>
              </a:extLst>
            </p:cNvPr>
            <p:cNvSpPr/>
            <p:nvPr/>
          </p:nvSpPr>
          <p:spPr>
            <a:xfrm>
              <a:off x="3698375" y="4108175"/>
              <a:ext cx="197925" cy="138275"/>
            </a:xfrm>
            <a:custGeom>
              <a:avLst/>
              <a:gdLst/>
              <a:ahLst/>
              <a:cxnLst/>
              <a:rect l="l" t="t" r="r" b="b"/>
              <a:pathLst>
                <a:path w="7917" h="5531" extrusionOk="0">
                  <a:moveTo>
                    <a:pt x="7339" y="573"/>
                  </a:moveTo>
                  <a:lnTo>
                    <a:pt x="7344" y="4958"/>
                  </a:lnTo>
                  <a:lnTo>
                    <a:pt x="594" y="4958"/>
                  </a:lnTo>
                  <a:lnTo>
                    <a:pt x="800" y="573"/>
                  </a:lnTo>
                  <a:close/>
                  <a:moveTo>
                    <a:pt x="527" y="0"/>
                  </a:moveTo>
                  <a:cubicBezTo>
                    <a:pt x="375" y="0"/>
                    <a:pt x="249" y="121"/>
                    <a:pt x="242" y="272"/>
                  </a:cubicBezTo>
                  <a:lnTo>
                    <a:pt x="8" y="5231"/>
                  </a:lnTo>
                  <a:cubicBezTo>
                    <a:pt x="1" y="5393"/>
                    <a:pt x="131" y="5530"/>
                    <a:pt x="294" y="5530"/>
                  </a:cubicBezTo>
                  <a:lnTo>
                    <a:pt x="7631" y="5530"/>
                  </a:lnTo>
                  <a:cubicBezTo>
                    <a:pt x="7789" y="5530"/>
                    <a:pt x="7917" y="5402"/>
                    <a:pt x="7917" y="5245"/>
                  </a:cubicBezTo>
                  <a:lnTo>
                    <a:pt x="7912" y="286"/>
                  </a:lnTo>
                  <a:cubicBezTo>
                    <a:pt x="7912" y="129"/>
                    <a:pt x="7784" y="0"/>
                    <a:pt x="76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5" name="Google Shape;3647;p64">
              <a:extLst>
                <a:ext uri="{FF2B5EF4-FFF2-40B4-BE49-F238E27FC236}">
                  <a16:creationId xmlns:a16="http://schemas.microsoft.com/office/drawing/2014/main" id="{52623218-AE4D-453E-9362-758EB2102A6D}"/>
                </a:ext>
              </a:extLst>
            </p:cNvPr>
            <p:cNvSpPr/>
            <p:nvPr/>
          </p:nvSpPr>
          <p:spPr>
            <a:xfrm>
              <a:off x="2371400" y="4239275"/>
              <a:ext cx="234050" cy="132550"/>
            </a:xfrm>
            <a:custGeom>
              <a:avLst/>
              <a:gdLst/>
              <a:ahLst/>
              <a:cxnLst/>
              <a:rect l="l" t="t" r="r" b="b"/>
              <a:pathLst>
                <a:path w="9362" h="5302" extrusionOk="0">
                  <a:moveTo>
                    <a:pt x="2026" y="1"/>
                  </a:moveTo>
                  <a:lnTo>
                    <a:pt x="1" y="5301"/>
                  </a:lnTo>
                  <a:lnTo>
                    <a:pt x="7589" y="5301"/>
                  </a:lnTo>
                  <a:lnTo>
                    <a:pt x="93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6" name="Google Shape;3648;p64">
              <a:extLst>
                <a:ext uri="{FF2B5EF4-FFF2-40B4-BE49-F238E27FC236}">
                  <a16:creationId xmlns:a16="http://schemas.microsoft.com/office/drawing/2014/main" id="{71260EDB-D02B-4B1B-BE87-257C40ABB6E9}"/>
                </a:ext>
              </a:extLst>
            </p:cNvPr>
            <p:cNvSpPr/>
            <p:nvPr/>
          </p:nvSpPr>
          <p:spPr>
            <a:xfrm>
              <a:off x="2362950" y="4232100"/>
              <a:ext cx="250850" cy="146900"/>
            </a:xfrm>
            <a:custGeom>
              <a:avLst/>
              <a:gdLst/>
              <a:ahLst/>
              <a:cxnLst/>
              <a:rect l="l" t="t" r="r" b="b"/>
              <a:pathLst>
                <a:path w="10034" h="5876" extrusionOk="0">
                  <a:moveTo>
                    <a:pt x="9302" y="573"/>
                  </a:moveTo>
                  <a:lnTo>
                    <a:pt x="7722" y="5302"/>
                  </a:lnTo>
                  <a:lnTo>
                    <a:pt x="754" y="5302"/>
                  </a:lnTo>
                  <a:lnTo>
                    <a:pt x="2561" y="573"/>
                  </a:lnTo>
                  <a:close/>
                  <a:moveTo>
                    <a:pt x="2364" y="1"/>
                  </a:moveTo>
                  <a:cubicBezTo>
                    <a:pt x="2246" y="1"/>
                    <a:pt x="2139" y="74"/>
                    <a:pt x="2097" y="185"/>
                  </a:cubicBezTo>
                  <a:lnTo>
                    <a:pt x="71" y="5487"/>
                  </a:lnTo>
                  <a:cubicBezTo>
                    <a:pt x="0" y="5674"/>
                    <a:pt x="139" y="5874"/>
                    <a:pt x="339" y="5875"/>
                  </a:cubicBezTo>
                  <a:lnTo>
                    <a:pt x="7928" y="5875"/>
                  </a:lnTo>
                  <a:cubicBezTo>
                    <a:pt x="8051" y="5875"/>
                    <a:pt x="8160" y="5797"/>
                    <a:pt x="8200" y="5681"/>
                  </a:cubicBezTo>
                  <a:lnTo>
                    <a:pt x="9971" y="377"/>
                  </a:lnTo>
                  <a:cubicBezTo>
                    <a:pt x="10034" y="193"/>
                    <a:pt x="9895" y="1"/>
                    <a:pt x="9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7" name="Google Shape;3649;p64">
              <a:extLst>
                <a:ext uri="{FF2B5EF4-FFF2-40B4-BE49-F238E27FC236}">
                  <a16:creationId xmlns:a16="http://schemas.microsoft.com/office/drawing/2014/main" id="{85F5631E-3386-48CC-A3AF-AA734DA5CC10}"/>
                </a:ext>
              </a:extLst>
            </p:cNvPr>
            <p:cNvSpPr/>
            <p:nvPr/>
          </p:nvSpPr>
          <p:spPr>
            <a:xfrm>
              <a:off x="2422025" y="4115325"/>
              <a:ext cx="224850" cy="123975"/>
            </a:xfrm>
            <a:custGeom>
              <a:avLst/>
              <a:gdLst/>
              <a:ahLst/>
              <a:cxnLst/>
              <a:rect l="l" t="t" r="r" b="b"/>
              <a:pathLst>
                <a:path w="8994" h="4959" extrusionOk="0">
                  <a:moveTo>
                    <a:pt x="1896" y="0"/>
                  </a:moveTo>
                  <a:lnTo>
                    <a:pt x="1" y="4959"/>
                  </a:lnTo>
                  <a:lnTo>
                    <a:pt x="7336" y="4959"/>
                  </a:lnTo>
                  <a:lnTo>
                    <a:pt x="89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8" name="Google Shape;3650;p64">
              <a:extLst>
                <a:ext uri="{FF2B5EF4-FFF2-40B4-BE49-F238E27FC236}">
                  <a16:creationId xmlns:a16="http://schemas.microsoft.com/office/drawing/2014/main" id="{917ECD4D-F9BA-4C73-A8C3-08ED78A0A20C}"/>
                </a:ext>
              </a:extLst>
            </p:cNvPr>
            <p:cNvSpPr/>
            <p:nvPr/>
          </p:nvSpPr>
          <p:spPr>
            <a:xfrm>
              <a:off x="2413600" y="4108175"/>
              <a:ext cx="241600" cy="138275"/>
            </a:xfrm>
            <a:custGeom>
              <a:avLst/>
              <a:gdLst/>
              <a:ahLst/>
              <a:cxnLst/>
              <a:rect l="l" t="t" r="r" b="b"/>
              <a:pathLst>
                <a:path w="9664" h="5531" extrusionOk="0">
                  <a:moveTo>
                    <a:pt x="8933" y="573"/>
                  </a:moveTo>
                  <a:lnTo>
                    <a:pt x="7467" y="4958"/>
                  </a:lnTo>
                  <a:lnTo>
                    <a:pt x="754" y="4958"/>
                  </a:lnTo>
                  <a:lnTo>
                    <a:pt x="2429" y="573"/>
                  </a:lnTo>
                  <a:close/>
                  <a:moveTo>
                    <a:pt x="2233" y="0"/>
                  </a:moveTo>
                  <a:cubicBezTo>
                    <a:pt x="2114" y="0"/>
                    <a:pt x="2008" y="74"/>
                    <a:pt x="1965" y="184"/>
                  </a:cubicBezTo>
                  <a:lnTo>
                    <a:pt x="71" y="5142"/>
                  </a:lnTo>
                  <a:cubicBezTo>
                    <a:pt x="1" y="5329"/>
                    <a:pt x="138" y="5529"/>
                    <a:pt x="339" y="5530"/>
                  </a:cubicBezTo>
                  <a:lnTo>
                    <a:pt x="7675" y="5530"/>
                  </a:lnTo>
                  <a:cubicBezTo>
                    <a:pt x="7796" y="5530"/>
                    <a:pt x="7905" y="5451"/>
                    <a:pt x="7945" y="5334"/>
                  </a:cubicBezTo>
                  <a:lnTo>
                    <a:pt x="9602" y="377"/>
                  </a:lnTo>
                  <a:cubicBezTo>
                    <a:pt x="9664" y="191"/>
                    <a:pt x="9527" y="0"/>
                    <a:pt x="93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49" name="Google Shape;3651;p64">
              <a:extLst>
                <a:ext uri="{FF2B5EF4-FFF2-40B4-BE49-F238E27FC236}">
                  <a16:creationId xmlns:a16="http://schemas.microsoft.com/office/drawing/2014/main" id="{9B03B28A-92BC-4B55-859D-932AF5B0035D}"/>
                </a:ext>
              </a:extLst>
            </p:cNvPr>
            <p:cNvSpPr/>
            <p:nvPr/>
          </p:nvSpPr>
          <p:spPr>
            <a:xfrm>
              <a:off x="2605425" y="4115325"/>
              <a:ext cx="218925" cy="123975"/>
            </a:xfrm>
            <a:custGeom>
              <a:avLst/>
              <a:gdLst/>
              <a:ahLst/>
              <a:cxnLst/>
              <a:rect l="l" t="t" r="r" b="b"/>
              <a:pathLst>
                <a:path w="8757" h="4959" extrusionOk="0">
                  <a:moveTo>
                    <a:pt x="1657" y="0"/>
                  </a:moveTo>
                  <a:lnTo>
                    <a:pt x="0" y="4959"/>
                  </a:lnTo>
                  <a:lnTo>
                    <a:pt x="7336" y="4959"/>
                  </a:lnTo>
                  <a:lnTo>
                    <a:pt x="87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50" name="Google Shape;3652;p64">
              <a:extLst>
                <a:ext uri="{FF2B5EF4-FFF2-40B4-BE49-F238E27FC236}">
                  <a16:creationId xmlns:a16="http://schemas.microsoft.com/office/drawing/2014/main" id="{F5A1FB1F-3214-4847-B08E-F1E6997D785C}"/>
                </a:ext>
              </a:extLst>
            </p:cNvPr>
            <p:cNvSpPr/>
            <p:nvPr/>
          </p:nvSpPr>
          <p:spPr>
            <a:xfrm>
              <a:off x="2597100" y="4108175"/>
              <a:ext cx="235400" cy="138275"/>
            </a:xfrm>
            <a:custGeom>
              <a:avLst/>
              <a:gdLst/>
              <a:ahLst/>
              <a:cxnLst/>
              <a:rect l="l" t="t" r="r" b="b"/>
              <a:pathLst>
                <a:path w="9416" h="5531" extrusionOk="0">
                  <a:moveTo>
                    <a:pt x="8708" y="573"/>
                  </a:moveTo>
                  <a:lnTo>
                    <a:pt x="7454" y="4958"/>
                  </a:lnTo>
                  <a:lnTo>
                    <a:pt x="731" y="4958"/>
                  </a:lnTo>
                  <a:lnTo>
                    <a:pt x="2197" y="573"/>
                  </a:lnTo>
                  <a:close/>
                  <a:moveTo>
                    <a:pt x="1989" y="0"/>
                  </a:moveTo>
                  <a:cubicBezTo>
                    <a:pt x="1866" y="0"/>
                    <a:pt x="1757" y="80"/>
                    <a:pt x="1719" y="197"/>
                  </a:cubicBezTo>
                  <a:lnTo>
                    <a:pt x="62" y="5155"/>
                  </a:lnTo>
                  <a:cubicBezTo>
                    <a:pt x="0" y="5340"/>
                    <a:pt x="139" y="5530"/>
                    <a:pt x="335" y="5530"/>
                  </a:cubicBezTo>
                  <a:lnTo>
                    <a:pt x="7669" y="5530"/>
                  </a:lnTo>
                  <a:cubicBezTo>
                    <a:pt x="7796" y="5530"/>
                    <a:pt x="7909" y="5446"/>
                    <a:pt x="7943" y="5323"/>
                  </a:cubicBezTo>
                  <a:lnTo>
                    <a:pt x="9363" y="366"/>
                  </a:lnTo>
                  <a:cubicBezTo>
                    <a:pt x="9416" y="182"/>
                    <a:pt x="9279" y="0"/>
                    <a:pt x="90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51" name="Google Shape;3653;p64">
              <a:extLst>
                <a:ext uri="{FF2B5EF4-FFF2-40B4-BE49-F238E27FC236}">
                  <a16:creationId xmlns:a16="http://schemas.microsoft.com/office/drawing/2014/main" id="{3B06314D-D326-4C8D-AFDA-4F4D217DA3BE}"/>
                </a:ext>
              </a:extLst>
            </p:cNvPr>
            <p:cNvSpPr/>
            <p:nvPr/>
          </p:nvSpPr>
          <p:spPr>
            <a:xfrm>
              <a:off x="2258850" y="4513850"/>
              <a:ext cx="254825" cy="152600"/>
            </a:xfrm>
            <a:custGeom>
              <a:avLst/>
              <a:gdLst/>
              <a:ahLst/>
              <a:cxnLst/>
              <a:rect l="l" t="t" r="r" b="b"/>
              <a:pathLst>
                <a:path w="10193" h="6104" extrusionOk="0">
                  <a:moveTo>
                    <a:pt x="2332" y="1"/>
                  </a:moveTo>
                  <a:lnTo>
                    <a:pt x="1" y="6104"/>
                  </a:lnTo>
                  <a:lnTo>
                    <a:pt x="8154" y="6104"/>
                  </a:lnTo>
                  <a:lnTo>
                    <a:pt x="101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52" name="Google Shape;3654;p64">
              <a:extLst>
                <a:ext uri="{FF2B5EF4-FFF2-40B4-BE49-F238E27FC236}">
                  <a16:creationId xmlns:a16="http://schemas.microsoft.com/office/drawing/2014/main" id="{CD7909D5-AFCA-4710-9C70-B88F94718257}"/>
                </a:ext>
              </a:extLst>
            </p:cNvPr>
            <p:cNvSpPr/>
            <p:nvPr/>
          </p:nvSpPr>
          <p:spPr>
            <a:xfrm>
              <a:off x="2250350" y="4506675"/>
              <a:ext cx="271675" cy="166925"/>
            </a:xfrm>
            <a:custGeom>
              <a:avLst/>
              <a:gdLst/>
              <a:ahLst/>
              <a:cxnLst/>
              <a:rect l="l" t="t" r="r" b="b"/>
              <a:pathLst>
                <a:path w="10867" h="6677" extrusionOk="0">
                  <a:moveTo>
                    <a:pt x="10136" y="574"/>
                  </a:moveTo>
                  <a:lnTo>
                    <a:pt x="8288" y="6105"/>
                  </a:lnTo>
                  <a:lnTo>
                    <a:pt x="756" y="6105"/>
                  </a:lnTo>
                  <a:lnTo>
                    <a:pt x="2869" y="574"/>
                  </a:lnTo>
                  <a:close/>
                  <a:moveTo>
                    <a:pt x="2672" y="1"/>
                  </a:moveTo>
                  <a:cubicBezTo>
                    <a:pt x="2553" y="1"/>
                    <a:pt x="2446" y="74"/>
                    <a:pt x="2404" y="185"/>
                  </a:cubicBezTo>
                  <a:lnTo>
                    <a:pt x="71" y="6288"/>
                  </a:lnTo>
                  <a:cubicBezTo>
                    <a:pt x="1" y="6475"/>
                    <a:pt x="139" y="6676"/>
                    <a:pt x="339" y="6676"/>
                  </a:cubicBezTo>
                  <a:lnTo>
                    <a:pt x="8494" y="6676"/>
                  </a:lnTo>
                  <a:cubicBezTo>
                    <a:pt x="8616" y="6676"/>
                    <a:pt x="8725" y="6597"/>
                    <a:pt x="8764" y="6480"/>
                  </a:cubicBezTo>
                  <a:lnTo>
                    <a:pt x="10803" y="377"/>
                  </a:lnTo>
                  <a:cubicBezTo>
                    <a:pt x="10866" y="192"/>
                    <a:pt x="10728" y="1"/>
                    <a:pt x="10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53" name="Google Shape;3655;p64">
              <a:extLst>
                <a:ext uri="{FF2B5EF4-FFF2-40B4-BE49-F238E27FC236}">
                  <a16:creationId xmlns:a16="http://schemas.microsoft.com/office/drawing/2014/main" id="{B55073B5-A757-4508-B601-9720B3E82EEC}"/>
                </a:ext>
              </a:extLst>
            </p:cNvPr>
            <p:cNvSpPr/>
            <p:nvPr/>
          </p:nvSpPr>
          <p:spPr>
            <a:xfrm>
              <a:off x="2317125" y="4371800"/>
              <a:ext cx="244000" cy="142075"/>
            </a:xfrm>
            <a:custGeom>
              <a:avLst/>
              <a:gdLst/>
              <a:ahLst/>
              <a:cxnLst/>
              <a:rect l="l" t="t" r="r" b="b"/>
              <a:pathLst>
                <a:path w="9760" h="5683" extrusionOk="0">
                  <a:moveTo>
                    <a:pt x="2172" y="0"/>
                  </a:moveTo>
                  <a:lnTo>
                    <a:pt x="1" y="5683"/>
                  </a:lnTo>
                  <a:lnTo>
                    <a:pt x="7862" y="5683"/>
                  </a:lnTo>
                  <a:lnTo>
                    <a:pt x="97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54" name="Google Shape;3656;p64">
              <a:extLst>
                <a:ext uri="{FF2B5EF4-FFF2-40B4-BE49-F238E27FC236}">
                  <a16:creationId xmlns:a16="http://schemas.microsoft.com/office/drawing/2014/main" id="{1BB0B97E-1F9A-479A-A85C-4510733057DD}"/>
                </a:ext>
              </a:extLst>
            </p:cNvPr>
            <p:cNvSpPr/>
            <p:nvPr/>
          </p:nvSpPr>
          <p:spPr>
            <a:xfrm>
              <a:off x="2308675" y="4364650"/>
              <a:ext cx="260825" cy="156375"/>
            </a:xfrm>
            <a:custGeom>
              <a:avLst/>
              <a:gdLst/>
              <a:ahLst/>
              <a:cxnLst/>
              <a:rect l="l" t="t" r="r" b="b"/>
              <a:pathLst>
                <a:path w="10433" h="6255" extrusionOk="0">
                  <a:moveTo>
                    <a:pt x="9702" y="573"/>
                  </a:moveTo>
                  <a:lnTo>
                    <a:pt x="7995" y="5682"/>
                  </a:lnTo>
                  <a:lnTo>
                    <a:pt x="754" y="5682"/>
                  </a:lnTo>
                  <a:lnTo>
                    <a:pt x="2707" y="573"/>
                  </a:lnTo>
                  <a:close/>
                  <a:moveTo>
                    <a:pt x="2510" y="0"/>
                  </a:moveTo>
                  <a:cubicBezTo>
                    <a:pt x="2391" y="0"/>
                    <a:pt x="2284" y="74"/>
                    <a:pt x="2242" y="185"/>
                  </a:cubicBezTo>
                  <a:lnTo>
                    <a:pt x="71" y="5866"/>
                  </a:lnTo>
                  <a:cubicBezTo>
                    <a:pt x="0" y="6053"/>
                    <a:pt x="139" y="6255"/>
                    <a:pt x="339" y="6255"/>
                  </a:cubicBezTo>
                  <a:lnTo>
                    <a:pt x="8200" y="6255"/>
                  </a:lnTo>
                  <a:cubicBezTo>
                    <a:pt x="8323" y="6255"/>
                    <a:pt x="8433" y="6175"/>
                    <a:pt x="8472" y="6058"/>
                  </a:cubicBezTo>
                  <a:lnTo>
                    <a:pt x="10370" y="377"/>
                  </a:lnTo>
                  <a:cubicBezTo>
                    <a:pt x="10432" y="191"/>
                    <a:pt x="10294" y="0"/>
                    <a:pt x="100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55" name="Google Shape;3657;p64">
              <a:extLst>
                <a:ext uri="{FF2B5EF4-FFF2-40B4-BE49-F238E27FC236}">
                  <a16:creationId xmlns:a16="http://schemas.microsoft.com/office/drawing/2014/main" id="{D910C823-34D5-484C-A1E9-D449688ADD99}"/>
                </a:ext>
              </a:extLst>
            </p:cNvPr>
            <p:cNvSpPr/>
            <p:nvPr/>
          </p:nvSpPr>
          <p:spPr>
            <a:xfrm>
              <a:off x="2462675" y="4513850"/>
              <a:ext cx="247550" cy="152600"/>
            </a:xfrm>
            <a:custGeom>
              <a:avLst/>
              <a:gdLst/>
              <a:ahLst/>
              <a:cxnLst/>
              <a:rect l="l" t="t" r="r" b="b"/>
              <a:pathLst>
                <a:path w="9902" h="6104" extrusionOk="0">
                  <a:moveTo>
                    <a:pt x="2040" y="1"/>
                  </a:moveTo>
                  <a:lnTo>
                    <a:pt x="1" y="6104"/>
                  </a:lnTo>
                  <a:lnTo>
                    <a:pt x="8154" y="6104"/>
                  </a:lnTo>
                  <a:lnTo>
                    <a:pt x="99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56" name="Google Shape;3658;p64">
              <a:extLst>
                <a:ext uri="{FF2B5EF4-FFF2-40B4-BE49-F238E27FC236}">
                  <a16:creationId xmlns:a16="http://schemas.microsoft.com/office/drawing/2014/main" id="{DDF4C5DA-4C5C-4537-8D3C-4EB993A408FB}"/>
                </a:ext>
              </a:extLst>
            </p:cNvPr>
            <p:cNvSpPr/>
            <p:nvPr/>
          </p:nvSpPr>
          <p:spPr>
            <a:xfrm>
              <a:off x="2454325" y="4506675"/>
              <a:ext cx="264050" cy="166925"/>
            </a:xfrm>
            <a:custGeom>
              <a:avLst/>
              <a:gdLst/>
              <a:ahLst/>
              <a:cxnLst/>
              <a:rect l="l" t="t" r="r" b="b"/>
              <a:pathLst>
                <a:path w="10562" h="6677" extrusionOk="0">
                  <a:moveTo>
                    <a:pt x="9856" y="574"/>
                  </a:moveTo>
                  <a:lnTo>
                    <a:pt x="8272" y="6105"/>
                  </a:lnTo>
                  <a:lnTo>
                    <a:pt x="732" y="6105"/>
                  </a:lnTo>
                  <a:lnTo>
                    <a:pt x="2580" y="574"/>
                  </a:lnTo>
                  <a:close/>
                  <a:moveTo>
                    <a:pt x="2374" y="1"/>
                  </a:moveTo>
                  <a:cubicBezTo>
                    <a:pt x="2251" y="1"/>
                    <a:pt x="2141" y="79"/>
                    <a:pt x="2102" y="197"/>
                  </a:cubicBezTo>
                  <a:lnTo>
                    <a:pt x="62" y="6300"/>
                  </a:lnTo>
                  <a:cubicBezTo>
                    <a:pt x="0" y="6485"/>
                    <a:pt x="139" y="6676"/>
                    <a:pt x="334" y="6676"/>
                  </a:cubicBezTo>
                  <a:lnTo>
                    <a:pt x="8488" y="6676"/>
                  </a:lnTo>
                  <a:cubicBezTo>
                    <a:pt x="8615" y="6676"/>
                    <a:pt x="8728" y="6592"/>
                    <a:pt x="8763" y="6469"/>
                  </a:cubicBezTo>
                  <a:lnTo>
                    <a:pt x="10509" y="366"/>
                  </a:lnTo>
                  <a:cubicBezTo>
                    <a:pt x="10562" y="183"/>
                    <a:pt x="10425" y="1"/>
                    <a:pt x="102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57" name="Google Shape;3659;p64">
              <a:extLst>
                <a:ext uri="{FF2B5EF4-FFF2-40B4-BE49-F238E27FC236}">
                  <a16:creationId xmlns:a16="http://schemas.microsoft.com/office/drawing/2014/main" id="{F5C6D751-8CB9-4C23-9836-2759EE68BF91}"/>
                </a:ext>
              </a:extLst>
            </p:cNvPr>
            <p:cNvSpPr/>
            <p:nvPr/>
          </p:nvSpPr>
          <p:spPr>
            <a:xfrm>
              <a:off x="3155575" y="4115325"/>
              <a:ext cx="201100" cy="123975"/>
            </a:xfrm>
            <a:custGeom>
              <a:avLst/>
              <a:gdLst/>
              <a:ahLst/>
              <a:cxnLst/>
              <a:rect l="l" t="t" r="r" b="b"/>
              <a:pathLst>
                <a:path w="8044" h="4959" extrusionOk="0">
                  <a:moveTo>
                    <a:pt x="946" y="0"/>
                  </a:moveTo>
                  <a:lnTo>
                    <a:pt x="0" y="4959"/>
                  </a:lnTo>
                  <a:lnTo>
                    <a:pt x="7336" y="4959"/>
                  </a:lnTo>
                  <a:lnTo>
                    <a:pt x="80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58" name="Google Shape;3660;p64">
              <a:extLst>
                <a:ext uri="{FF2B5EF4-FFF2-40B4-BE49-F238E27FC236}">
                  <a16:creationId xmlns:a16="http://schemas.microsoft.com/office/drawing/2014/main" id="{C3105D1B-10E9-4797-86A5-D43268997FA8}"/>
                </a:ext>
              </a:extLst>
            </p:cNvPr>
            <p:cNvSpPr/>
            <p:nvPr/>
          </p:nvSpPr>
          <p:spPr>
            <a:xfrm>
              <a:off x="3147725" y="4108175"/>
              <a:ext cx="216625" cy="138275"/>
            </a:xfrm>
            <a:custGeom>
              <a:avLst/>
              <a:gdLst/>
              <a:ahLst/>
              <a:cxnLst/>
              <a:rect l="l" t="t" r="r" b="b"/>
              <a:pathLst>
                <a:path w="8665" h="5531" extrusionOk="0">
                  <a:moveTo>
                    <a:pt x="8027" y="572"/>
                  </a:moveTo>
                  <a:lnTo>
                    <a:pt x="7401" y="4958"/>
                  </a:lnTo>
                  <a:lnTo>
                    <a:pt x="660" y="4958"/>
                  </a:lnTo>
                  <a:lnTo>
                    <a:pt x="1496" y="572"/>
                  </a:lnTo>
                  <a:close/>
                  <a:moveTo>
                    <a:pt x="1260" y="0"/>
                  </a:moveTo>
                  <a:cubicBezTo>
                    <a:pt x="1123" y="0"/>
                    <a:pt x="1005" y="98"/>
                    <a:pt x="979" y="232"/>
                  </a:cubicBezTo>
                  <a:lnTo>
                    <a:pt x="34" y="5191"/>
                  </a:lnTo>
                  <a:cubicBezTo>
                    <a:pt x="0" y="5366"/>
                    <a:pt x="135" y="5530"/>
                    <a:pt x="314" y="5530"/>
                  </a:cubicBezTo>
                  <a:lnTo>
                    <a:pt x="7650" y="5530"/>
                  </a:lnTo>
                  <a:cubicBezTo>
                    <a:pt x="7792" y="5530"/>
                    <a:pt x="7914" y="5425"/>
                    <a:pt x="7933" y="5284"/>
                  </a:cubicBezTo>
                  <a:lnTo>
                    <a:pt x="8641" y="326"/>
                  </a:lnTo>
                  <a:cubicBezTo>
                    <a:pt x="8665" y="154"/>
                    <a:pt x="8532" y="0"/>
                    <a:pt x="83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59" name="Google Shape;3661;p64">
              <a:extLst>
                <a:ext uri="{FF2B5EF4-FFF2-40B4-BE49-F238E27FC236}">
                  <a16:creationId xmlns:a16="http://schemas.microsoft.com/office/drawing/2014/main" id="{9E9F1F1E-52E7-4487-A227-3D84CCA88F22}"/>
                </a:ext>
              </a:extLst>
            </p:cNvPr>
            <p:cNvSpPr/>
            <p:nvPr/>
          </p:nvSpPr>
          <p:spPr>
            <a:xfrm>
              <a:off x="3130325" y="4239275"/>
              <a:ext cx="208650" cy="132550"/>
            </a:xfrm>
            <a:custGeom>
              <a:avLst/>
              <a:gdLst/>
              <a:ahLst/>
              <a:cxnLst/>
              <a:rect l="l" t="t" r="r" b="b"/>
              <a:pathLst>
                <a:path w="8346" h="5302" extrusionOk="0">
                  <a:moveTo>
                    <a:pt x="1010" y="1"/>
                  </a:moveTo>
                  <a:lnTo>
                    <a:pt x="0" y="5301"/>
                  </a:lnTo>
                  <a:lnTo>
                    <a:pt x="7590" y="5301"/>
                  </a:lnTo>
                  <a:lnTo>
                    <a:pt x="83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60" name="Google Shape;3662;p64">
              <a:extLst>
                <a:ext uri="{FF2B5EF4-FFF2-40B4-BE49-F238E27FC236}">
                  <a16:creationId xmlns:a16="http://schemas.microsoft.com/office/drawing/2014/main" id="{BDDB0537-7066-4C66-88A1-E0D6796D980F}"/>
                </a:ext>
              </a:extLst>
            </p:cNvPr>
            <p:cNvSpPr/>
            <p:nvPr/>
          </p:nvSpPr>
          <p:spPr>
            <a:xfrm>
              <a:off x="3122450" y="4232100"/>
              <a:ext cx="224225" cy="146900"/>
            </a:xfrm>
            <a:custGeom>
              <a:avLst/>
              <a:gdLst/>
              <a:ahLst/>
              <a:cxnLst/>
              <a:rect l="l" t="t" r="r" b="b"/>
              <a:pathLst>
                <a:path w="8969" h="5876" extrusionOk="0">
                  <a:moveTo>
                    <a:pt x="8332" y="573"/>
                  </a:moveTo>
                  <a:lnTo>
                    <a:pt x="7656" y="5302"/>
                  </a:lnTo>
                  <a:lnTo>
                    <a:pt x="661" y="5302"/>
                  </a:lnTo>
                  <a:lnTo>
                    <a:pt x="1562" y="573"/>
                  </a:lnTo>
                  <a:close/>
                  <a:moveTo>
                    <a:pt x="1325" y="1"/>
                  </a:moveTo>
                  <a:cubicBezTo>
                    <a:pt x="1188" y="1"/>
                    <a:pt x="1070" y="98"/>
                    <a:pt x="1045" y="233"/>
                  </a:cubicBezTo>
                  <a:lnTo>
                    <a:pt x="35" y="5536"/>
                  </a:lnTo>
                  <a:cubicBezTo>
                    <a:pt x="0" y="5711"/>
                    <a:pt x="136" y="5875"/>
                    <a:pt x="315" y="5875"/>
                  </a:cubicBezTo>
                  <a:lnTo>
                    <a:pt x="7905" y="5875"/>
                  </a:lnTo>
                  <a:cubicBezTo>
                    <a:pt x="8047" y="5875"/>
                    <a:pt x="8168" y="5770"/>
                    <a:pt x="8188" y="5629"/>
                  </a:cubicBezTo>
                  <a:lnTo>
                    <a:pt x="8944" y="326"/>
                  </a:lnTo>
                  <a:cubicBezTo>
                    <a:pt x="8969" y="154"/>
                    <a:pt x="8835" y="1"/>
                    <a:pt x="86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61" name="Google Shape;3663;p64">
              <a:extLst>
                <a:ext uri="{FF2B5EF4-FFF2-40B4-BE49-F238E27FC236}">
                  <a16:creationId xmlns:a16="http://schemas.microsoft.com/office/drawing/2014/main" id="{359C1A95-635A-4DB1-9C83-81C7C4F69F0E}"/>
                </a:ext>
              </a:extLst>
            </p:cNvPr>
            <p:cNvSpPr/>
            <p:nvPr/>
          </p:nvSpPr>
          <p:spPr>
            <a:xfrm>
              <a:off x="2940575" y="4239275"/>
              <a:ext cx="215025" cy="132550"/>
            </a:xfrm>
            <a:custGeom>
              <a:avLst/>
              <a:gdLst/>
              <a:ahLst/>
              <a:cxnLst/>
              <a:rect l="l" t="t" r="r" b="b"/>
              <a:pathLst>
                <a:path w="8601" h="5302" extrusionOk="0">
                  <a:moveTo>
                    <a:pt x="1265" y="1"/>
                  </a:moveTo>
                  <a:lnTo>
                    <a:pt x="1" y="5301"/>
                  </a:lnTo>
                  <a:lnTo>
                    <a:pt x="7590" y="5301"/>
                  </a:lnTo>
                  <a:lnTo>
                    <a:pt x="86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62" name="Google Shape;3664;p64">
              <a:extLst>
                <a:ext uri="{FF2B5EF4-FFF2-40B4-BE49-F238E27FC236}">
                  <a16:creationId xmlns:a16="http://schemas.microsoft.com/office/drawing/2014/main" id="{2E944C67-EF09-47A9-9C69-E1672BF3B13E}"/>
                </a:ext>
              </a:extLst>
            </p:cNvPr>
            <p:cNvSpPr/>
            <p:nvPr/>
          </p:nvSpPr>
          <p:spPr>
            <a:xfrm>
              <a:off x="2932575" y="4232125"/>
              <a:ext cx="230900" cy="146875"/>
            </a:xfrm>
            <a:custGeom>
              <a:avLst/>
              <a:gdLst/>
              <a:ahLst/>
              <a:cxnLst/>
              <a:rect l="l" t="t" r="r" b="b"/>
              <a:pathLst>
                <a:path w="9236" h="5875" extrusionOk="0">
                  <a:moveTo>
                    <a:pt x="8574" y="572"/>
                  </a:moveTo>
                  <a:lnTo>
                    <a:pt x="7673" y="5301"/>
                  </a:lnTo>
                  <a:lnTo>
                    <a:pt x="684" y="5301"/>
                  </a:lnTo>
                  <a:lnTo>
                    <a:pt x="1811" y="572"/>
                  </a:lnTo>
                  <a:close/>
                  <a:moveTo>
                    <a:pt x="1585" y="1"/>
                  </a:moveTo>
                  <a:cubicBezTo>
                    <a:pt x="1453" y="1"/>
                    <a:pt x="1337" y="91"/>
                    <a:pt x="1306" y="220"/>
                  </a:cubicBezTo>
                  <a:lnTo>
                    <a:pt x="43" y="5522"/>
                  </a:lnTo>
                  <a:cubicBezTo>
                    <a:pt x="1" y="5701"/>
                    <a:pt x="136" y="5873"/>
                    <a:pt x="321" y="5874"/>
                  </a:cubicBezTo>
                  <a:lnTo>
                    <a:pt x="7910" y="5874"/>
                  </a:lnTo>
                  <a:cubicBezTo>
                    <a:pt x="8048" y="5874"/>
                    <a:pt x="8165" y="5777"/>
                    <a:pt x="8191" y="5641"/>
                  </a:cubicBezTo>
                  <a:lnTo>
                    <a:pt x="9202" y="341"/>
                  </a:lnTo>
                  <a:cubicBezTo>
                    <a:pt x="9236" y="164"/>
                    <a:pt x="9100" y="1"/>
                    <a:pt x="89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63" name="Google Shape;3665;p64">
              <a:extLst>
                <a:ext uri="{FF2B5EF4-FFF2-40B4-BE49-F238E27FC236}">
                  <a16:creationId xmlns:a16="http://schemas.microsoft.com/office/drawing/2014/main" id="{DAD04FDE-CA01-403C-BE8B-495B6FD953C9}"/>
                </a:ext>
              </a:extLst>
            </p:cNvPr>
            <p:cNvSpPr/>
            <p:nvPr/>
          </p:nvSpPr>
          <p:spPr>
            <a:xfrm>
              <a:off x="3320050" y="4239275"/>
              <a:ext cx="202325" cy="132550"/>
            </a:xfrm>
            <a:custGeom>
              <a:avLst/>
              <a:gdLst/>
              <a:ahLst/>
              <a:cxnLst/>
              <a:rect l="l" t="t" r="r" b="b"/>
              <a:pathLst>
                <a:path w="8093" h="5302" extrusionOk="0">
                  <a:moveTo>
                    <a:pt x="757" y="1"/>
                  </a:moveTo>
                  <a:lnTo>
                    <a:pt x="1" y="5301"/>
                  </a:lnTo>
                  <a:lnTo>
                    <a:pt x="7590" y="5301"/>
                  </a:lnTo>
                  <a:lnTo>
                    <a:pt x="80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64" name="Google Shape;3666;p64">
              <a:extLst>
                <a:ext uri="{FF2B5EF4-FFF2-40B4-BE49-F238E27FC236}">
                  <a16:creationId xmlns:a16="http://schemas.microsoft.com/office/drawing/2014/main" id="{3B41DEE4-4501-466D-8637-A4CF21C91EDF}"/>
                </a:ext>
              </a:extLst>
            </p:cNvPr>
            <p:cNvSpPr/>
            <p:nvPr/>
          </p:nvSpPr>
          <p:spPr>
            <a:xfrm>
              <a:off x="3312325" y="4232100"/>
              <a:ext cx="217550" cy="146900"/>
            </a:xfrm>
            <a:custGeom>
              <a:avLst/>
              <a:gdLst/>
              <a:ahLst/>
              <a:cxnLst/>
              <a:rect l="l" t="t" r="r" b="b"/>
              <a:pathLst>
                <a:path w="8702" h="5876" extrusionOk="0">
                  <a:moveTo>
                    <a:pt x="8086" y="573"/>
                  </a:moveTo>
                  <a:lnTo>
                    <a:pt x="7638" y="5302"/>
                  </a:lnTo>
                  <a:lnTo>
                    <a:pt x="639" y="5302"/>
                  </a:lnTo>
                  <a:lnTo>
                    <a:pt x="1313" y="573"/>
                  </a:lnTo>
                  <a:close/>
                  <a:moveTo>
                    <a:pt x="1066" y="1"/>
                  </a:moveTo>
                  <a:cubicBezTo>
                    <a:pt x="924" y="1"/>
                    <a:pt x="802" y="106"/>
                    <a:pt x="783" y="247"/>
                  </a:cubicBezTo>
                  <a:lnTo>
                    <a:pt x="27" y="5549"/>
                  </a:lnTo>
                  <a:cubicBezTo>
                    <a:pt x="1" y="5720"/>
                    <a:pt x="136" y="5875"/>
                    <a:pt x="310" y="5875"/>
                  </a:cubicBezTo>
                  <a:lnTo>
                    <a:pt x="7899" y="5875"/>
                  </a:lnTo>
                  <a:cubicBezTo>
                    <a:pt x="8047" y="5875"/>
                    <a:pt x="8170" y="5763"/>
                    <a:pt x="8184" y="5615"/>
                  </a:cubicBezTo>
                  <a:lnTo>
                    <a:pt x="8686" y="315"/>
                  </a:lnTo>
                  <a:cubicBezTo>
                    <a:pt x="8702" y="145"/>
                    <a:pt x="8570" y="1"/>
                    <a:pt x="84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65" name="Google Shape;3667;p64">
              <a:extLst>
                <a:ext uri="{FF2B5EF4-FFF2-40B4-BE49-F238E27FC236}">
                  <a16:creationId xmlns:a16="http://schemas.microsoft.com/office/drawing/2014/main" id="{913C047E-3BF9-45E2-8AB3-15E02452933A}"/>
                </a:ext>
              </a:extLst>
            </p:cNvPr>
            <p:cNvSpPr/>
            <p:nvPr/>
          </p:nvSpPr>
          <p:spPr>
            <a:xfrm>
              <a:off x="2561100" y="4239275"/>
              <a:ext cx="227750" cy="132550"/>
            </a:xfrm>
            <a:custGeom>
              <a:avLst/>
              <a:gdLst/>
              <a:ahLst/>
              <a:cxnLst/>
              <a:rect l="l" t="t" r="r" b="b"/>
              <a:pathLst>
                <a:path w="9110" h="5302" extrusionOk="0">
                  <a:moveTo>
                    <a:pt x="1773" y="1"/>
                  </a:moveTo>
                  <a:lnTo>
                    <a:pt x="1" y="5301"/>
                  </a:lnTo>
                  <a:lnTo>
                    <a:pt x="7590" y="5301"/>
                  </a:lnTo>
                  <a:lnTo>
                    <a:pt x="91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66" name="Google Shape;3668;p64">
              <a:extLst>
                <a:ext uri="{FF2B5EF4-FFF2-40B4-BE49-F238E27FC236}">
                  <a16:creationId xmlns:a16="http://schemas.microsoft.com/office/drawing/2014/main" id="{0A28D564-721D-4BB8-8021-F0EA192EE1DA}"/>
                </a:ext>
              </a:extLst>
            </p:cNvPr>
            <p:cNvSpPr/>
            <p:nvPr/>
          </p:nvSpPr>
          <p:spPr>
            <a:xfrm>
              <a:off x="2552825" y="4232125"/>
              <a:ext cx="244175" cy="146875"/>
            </a:xfrm>
            <a:custGeom>
              <a:avLst/>
              <a:gdLst/>
              <a:ahLst/>
              <a:cxnLst/>
              <a:rect l="l" t="t" r="r" b="b"/>
              <a:pathLst>
                <a:path w="9767" h="5875" extrusionOk="0">
                  <a:moveTo>
                    <a:pt x="9061" y="572"/>
                  </a:moveTo>
                  <a:lnTo>
                    <a:pt x="7706" y="5301"/>
                  </a:lnTo>
                  <a:lnTo>
                    <a:pt x="731" y="5301"/>
                  </a:lnTo>
                  <a:lnTo>
                    <a:pt x="2311" y="572"/>
                  </a:lnTo>
                  <a:close/>
                  <a:moveTo>
                    <a:pt x="2104" y="1"/>
                  </a:moveTo>
                  <a:cubicBezTo>
                    <a:pt x="1981" y="1"/>
                    <a:pt x="1871" y="79"/>
                    <a:pt x="1833" y="197"/>
                  </a:cubicBezTo>
                  <a:lnTo>
                    <a:pt x="62" y="5498"/>
                  </a:lnTo>
                  <a:cubicBezTo>
                    <a:pt x="0" y="5682"/>
                    <a:pt x="137" y="5874"/>
                    <a:pt x="333" y="5874"/>
                  </a:cubicBezTo>
                  <a:lnTo>
                    <a:pt x="7921" y="5874"/>
                  </a:lnTo>
                  <a:cubicBezTo>
                    <a:pt x="8050" y="5874"/>
                    <a:pt x="8161" y="5790"/>
                    <a:pt x="8197" y="5667"/>
                  </a:cubicBezTo>
                  <a:lnTo>
                    <a:pt x="9714" y="366"/>
                  </a:lnTo>
                  <a:cubicBezTo>
                    <a:pt x="9767" y="183"/>
                    <a:pt x="9630" y="1"/>
                    <a:pt x="94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67" name="Google Shape;3669;p64">
              <a:extLst>
                <a:ext uri="{FF2B5EF4-FFF2-40B4-BE49-F238E27FC236}">
                  <a16:creationId xmlns:a16="http://schemas.microsoft.com/office/drawing/2014/main" id="{D462D9E4-9C80-450A-BB75-C609B2FB8911}"/>
                </a:ext>
              </a:extLst>
            </p:cNvPr>
            <p:cNvSpPr/>
            <p:nvPr/>
          </p:nvSpPr>
          <p:spPr>
            <a:xfrm>
              <a:off x="5027625" y="4366929"/>
              <a:ext cx="237475" cy="142075"/>
            </a:xfrm>
            <a:custGeom>
              <a:avLst/>
              <a:gdLst/>
              <a:ahLst/>
              <a:cxnLst/>
              <a:rect l="l" t="t" r="r" b="b"/>
              <a:pathLst>
                <a:path w="9499" h="5683" extrusionOk="0">
                  <a:moveTo>
                    <a:pt x="1" y="0"/>
                  </a:moveTo>
                  <a:lnTo>
                    <a:pt x="1637" y="5683"/>
                  </a:lnTo>
                  <a:lnTo>
                    <a:pt x="9498" y="5683"/>
                  </a:lnTo>
                  <a:lnTo>
                    <a:pt x="75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68" name="Google Shape;3670;p64">
              <a:extLst>
                <a:ext uri="{FF2B5EF4-FFF2-40B4-BE49-F238E27FC236}">
                  <a16:creationId xmlns:a16="http://schemas.microsoft.com/office/drawing/2014/main" id="{A96652ED-2A1F-4A30-8CE1-61367A7F20DB}"/>
                </a:ext>
              </a:extLst>
            </p:cNvPr>
            <p:cNvSpPr/>
            <p:nvPr/>
          </p:nvSpPr>
          <p:spPr>
            <a:xfrm>
              <a:off x="5019425" y="4364650"/>
              <a:ext cx="254000" cy="156375"/>
            </a:xfrm>
            <a:custGeom>
              <a:avLst/>
              <a:gdLst/>
              <a:ahLst/>
              <a:cxnLst/>
              <a:rect l="l" t="t" r="r" b="b"/>
              <a:pathLst>
                <a:path w="10160" h="6255" extrusionOk="0">
                  <a:moveTo>
                    <a:pt x="7712" y="573"/>
                  </a:moveTo>
                  <a:lnTo>
                    <a:pt x="9428" y="5682"/>
                  </a:lnTo>
                  <a:lnTo>
                    <a:pt x="2180" y="5682"/>
                  </a:lnTo>
                  <a:lnTo>
                    <a:pt x="708" y="573"/>
                  </a:lnTo>
                  <a:close/>
                  <a:moveTo>
                    <a:pt x="329" y="0"/>
                  </a:moveTo>
                  <a:cubicBezTo>
                    <a:pt x="138" y="0"/>
                    <a:pt x="0" y="182"/>
                    <a:pt x="53" y="366"/>
                  </a:cubicBezTo>
                  <a:lnTo>
                    <a:pt x="1691" y="6048"/>
                  </a:lnTo>
                  <a:cubicBezTo>
                    <a:pt x="1725" y="6170"/>
                    <a:pt x="1838" y="6255"/>
                    <a:pt x="1965" y="6255"/>
                  </a:cubicBezTo>
                  <a:lnTo>
                    <a:pt x="9826" y="6255"/>
                  </a:lnTo>
                  <a:cubicBezTo>
                    <a:pt x="10022" y="6255"/>
                    <a:pt x="10159" y="6062"/>
                    <a:pt x="10097" y="5878"/>
                  </a:cubicBezTo>
                  <a:lnTo>
                    <a:pt x="8188" y="195"/>
                  </a:lnTo>
                  <a:cubicBezTo>
                    <a:pt x="8149" y="79"/>
                    <a:pt x="8040" y="0"/>
                    <a:pt x="79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69" name="Google Shape;3671;p64">
              <a:extLst>
                <a:ext uri="{FF2B5EF4-FFF2-40B4-BE49-F238E27FC236}">
                  <a16:creationId xmlns:a16="http://schemas.microsoft.com/office/drawing/2014/main" id="{EC5B623E-4F8B-4BD5-BF88-A37E60D53537}"/>
                </a:ext>
              </a:extLst>
            </p:cNvPr>
            <p:cNvSpPr/>
            <p:nvPr/>
          </p:nvSpPr>
          <p:spPr>
            <a:xfrm>
              <a:off x="2750850" y="4239275"/>
              <a:ext cx="221350" cy="132550"/>
            </a:xfrm>
            <a:custGeom>
              <a:avLst/>
              <a:gdLst/>
              <a:ahLst/>
              <a:cxnLst/>
              <a:rect l="l" t="t" r="r" b="b"/>
              <a:pathLst>
                <a:path w="8854" h="5302" extrusionOk="0">
                  <a:moveTo>
                    <a:pt x="1519" y="1"/>
                  </a:moveTo>
                  <a:lnTo>
                    <a:pt x="0" y="5301"/>
                  </a:lnTo>
                  <a:lnTo>
                    <a:pt x="7590" y="5301"/>
                  </a:lnTo>
                  <a:lnTo>
                    <a:pt x="88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70" name="Google Shape;3672;p64">
              <a:extLst>
                <a:ext uri="{FF2B5EF4-FFF2-40B4-BE49-F238E27FC236}">
                  <a16:creationId xmlns:a16="http://schemas.microsoft.com/office/drawing/2014/main" id="{500A4AA9-2591-4FB2-B0DF-B412D833E64C}"/>
                </a:ext>
              </a:extLst>
            </p:cNvPr>
            <p:cNvSpPr/>
            <p:nvPr/>
          </p:nvSpPr>
          <p:spPr>
            <a:xfrm>
              <a:off x="2742675" y="4232100"/>
              <a:ext cx="237575" cy="146900"/>
            </a:xfrm>
            <a:custGeom>
              <a:avLst/>
              <a:gdLst/>
              <a:ahLst/>
              <a:cxnLst/>
              <a:rect l="l" t="t" r="r" b="b"/>
              <a:pathLst>
                <a:path w="9503" h="5876" extrusionOk="0">
                  <a:moveTo>
                    <a:pt x="8819" y="573"/>
                  </a:moveTo>
                  <a:lnTo>
                    <a:pt x="7691" y="5302"/>
                  </a:lnTo>
                  <a:lnTo>
                    <a:pt x="708" y="5302"/>
                  </a:lnTo>
                  <a:lnTo>
                    <a:pt x="2061" y="573"/>
                  </a:lnTo>
                  <a:close/>
                  <a:moveTo>
                    <a:pt x="1846" y="1"/>
                  </a:moveTo>
                  <a:cubicBezTo>
                    <a:pt x="1718" y="1"/>
                    <a:pt x="1606" y="85"/>
                    <a:pt x="1571" y="208"/>
                  </a:cubicBezTo>
                  <a:lnTo>
                    <a:pt x="53" y="5510"/>
                  </a:lnTo>
                  <a:cubicBezTo>
                    <a:pt x="1" y="5693"/>
                    <a:pt x="138" y="5875"/>
                    <a:pt x="327" y="5875"/>
                  </a:cubicBezTo>
                  <a:lnTo>
                    <a:pt x="7917" y="5875"/>
                  </a:lnTo>
                  <a:cubicBezTo>
                    <a:pt x="8049" y="5875"/>
                    <a:pt x="8164" y="5784"/>
                    <a:pt x="8195" y="5656"/>
                  </a:cubicBezTo>
                  <a:lnTo>
                    <a:pt x="9460" y="353"/>
                  </a:lnTo>
                  <a:cubicBezTo>
                    <a:pt x="9502" y="174"/>
                    <a:pt x="9366" y="1"/>
                    <a:pt x="91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71" name="Google Shape;3673;p64">
              <a:extLst>
                <a:ext uri="{FF2B5EF4-FFF2-40B4-BE49-F238E27FC236}">
                  <a16:creationId xmlns:a16="http://schemas.microsoft.com/office/drawing/2014/main" id="{531878F1-059E-4531-8595-1FA72AF34B9A}"/>
                </a:ext>
              </a:extLst>
            </p:cNvPr>
            <p:cNvSpPr/>
            <p:nvPr/>
          </p:nvSpPr>
          <p:spPr>
            <a:xfrm>
              <a:off x="2513650" y="4371800"/>
              <a:ext cx="237225" cy="142075"/>
            </a:xfrm>
            <a:custGeom>
              <a:avLst/>
              <a:gdLst/>
              <a:ahLst/>
              <a:cxnLst/>
              <a:rect l="l" t="t" r="r" b="b"/>
              <a:pathLst>
                <a:path w="9489" h="5683" extrusionOk="0">
                  <a:moveTo>
                    <a:pt x="1899" y="0"/>
                  </a:moveTo>
                  <a:lnTo>
                    <a:pt x="1" y="5683"/>
                  </a:lnTo>
                  <a:lnTo>
                    <a:pt x="7862" y="5683"/>
                  </a:lnTo>
                  <a:lnTo>
                    <a:pt x="9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72" name="Google Shape;3674;p64">
              <a:extLst>
                <a:ext uri="{FF2B5EF4-FFF2-40B4-BE49-F238E27FC236}">
                  <a16:creationId xmlns:a16="http://schemas.microsoft.com/office/drawing/2014/main" id="{43C200ED-03C8-4E73-A647-4CE7B148D7C7}"/>
                </a:ext>
              </a:extLst>
            </p:cNvPr>
            <p:cNvSpPr/>
            <p:nvPr/>
          </p:nvSpPr>
          <p:spPr>
            <a:xfrm>
              <a:off x="2505325" y="4364650"/>
              <a:ext cx="253750" cy="156375"/>
            </a:xfrm>
            <a:custGeom>
              <a:avLst/>
              <a:gdLst/>
              <a:ahLst/>
              <a:cxnLst/>
              <a:rect l="l" t="t" r="r" b="b"/>
              <a:pathLst>
                <a:path w="10150" h="6255" extrusionOk="0">
                  <a:moveTo>
                    <a:pt x="9442" y="573"/>
                  </a:moveTo>
                  <a:lnTo>
                    <a:pt x="7980" y="5682"/>
                  </a:lnTo>
                  <a:lnTo>
                    <a:pt x="731" y="5682"/>
                  </a:lnTo>
                  <a:lnTo>
                    <a:pt x="2438" y="573"/>
                  </a:lnTo>
                  <a:close/>
                  <a:moveTo>
                    <a:pt x="2233" y="0"/>
                  </a:moveTo>
                  <a:cubicBezTo>
                    <a:pt x="2110" y="0"/>
                    <a:pt x="2000" y="79"/>
                    <a:pt x="1962" y="197"/>
                  </a:cubicBezTo>
                  <a:lnTo>
                    <a:pt x="64" y="5878"/>
                  </a:lnTo>
                  <a:cubicBezTo>
                    <a:pt x="1" y="6064"/>
                    <a:pt x="139" y="6255"/>
                    <a:pt x="334" y="6255"/>
                  </a:cubicBezTo>
                  <a:lnTo>
                    <a:pt x="8195" y="6255"/>
                  </a:lnTo>
                  <a:cubicBezTo>
                    <a:pt x="8323" y="6255"/>
                    <a:pt x="8435" y="6170"/>
                    <a:pt x="8471" y="6047"/>
                  </a:cubicBezTo>
                  <a:lnTo>
                    <a:pt x="10097" y="366"/>
                  </a:lnTo>
                  <a:cubicBezTo>
                    <a:pt x="10150" y="182"/>
                    <a:pt x="10012" y="0"/>
                    <a:pt x="98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73" name="Google Shape;3675;p64">
              <a:extLst>
                <a:ext uri="{FF2B5EF4-FFF2-40B4-BE49-F238E27FC236}">
                  <a16:creationId xmlns:a16="http://schemas.microsoft.com/office/drawing/2014/main" id="{39C51A94-7A8F-4C2B-9044-BA095D70E69F}"/>
                </a:ext>
              </a:extLst>
            </p:cNvPr>
            <p:cNvSpPr/>
            <p:nvPr/>
          </p:nvSpPr>
          <p:spPr>
            <a:xfrm>
              <a:off x="4439250" y="4234404"/>
              <a:ext cx="208925" cy="132550"/>
            </a:xfrm>
            <a:custGeom>
              <a:avLst/>
              <a:gdLst/>
              <a:ahLst/>
              <a:cxnLst/>
              <a:rect l="l" t="t" r="r" b="b"/>
              <a:pathLst>
                <a:path w="8357" h="5302" extrusionOk="0">
                  <a:moveTo>
                    <a:pt x="1" y="1"/>
                  </a:moveTo>
                  <a:lnTo>
                    <a:pt x="767" y="5301"/>
                  </a:lnTo>
                  <a:lnTo>
                    <a:pt x="8357" y="5301"/>
                  </a:lnTo>
                  <a:lnTo>
                    <a:pt x="73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74" name="Google Shape;3676;p64">
              <a:extLst>
                <a:ext uri="{FF2B5EF4-FFF2-40B4-BE49-F238E27FC236}">
                  <a16:creationId xmlns:a16="http://schemas.microsoft.com/office/drawing/2014/main" id="{A06DA1AB-E087-4197-B539-4D0CA51F2A2F}"/>
                </a:ext>
              </a:extLst>
            </p:cNvPr>
            <p:cNvSpPr/>
            <p:nvPr/>
          </p:nvSpPr>
          <p:spPr>
            <a:xfrm>
              <a:off x="4431575" y="4232100"/>
              <a:ext cx="224475" cy="146900"/>
            </a:xfrm>
            <a:custGeom>
              <a:avLst/>
              <a:gdLst/>
              <a:ahLst/>
              <a:cxnLst/>
              <a:rect l="l" t="t" r="r" b="b"/>
              <a:pathLst>
                <a:path w="8979" h="5876" extrusionOk="0">
                  <a:moveTo>
                    <a:pt x="7408" y="573"/>
                  </a:moveTo>
                  <a:lnTo>
                    <a:pt x="8318" y="5302"/>
                  </a:lnTo>
                  <a:lnTo>
                    <a:pt x="1321" y="5302"/>
                  </a:lnTo>
                  <a:lnTo>
                    <a:pt x="638" y="573"/>
                  </a:lnTo>
                  <a:close/>
                  <a:moveTo>
                    <a:pt x="308" y="1"/>
                  </a:moveTo>
                  <a:cubicBezTo>
                    <a:pt x="133" y="1"/>
                    <a:pt x="0" y="156"/>
                    <a:pt x="24" y="327"/>
                  </a:cubicBezTo>
                  <a:lnTo>
                    <a:pt x="791" y="5629"/>
                  </a:lnTo>
                  <a:cubicBezTo>
                    <a:pt x="811" y="5770"/>
                    <a:pt x="932" y="5874"/>
                    <a:pt x="1074" y="5875"/>
                  </a:cubicBezTo>
                  <a:lnTo>
                    <a:pt x="8664" y="5875"/>
                  </a:lnTo>
                  <a:cubicBezTo>
                    <a:pt x="8843" y="5875"/>
                    <a:pt x="8979" y="5711"/>
                    <a:pt x="8944" y="5534"/>
                  </a:cubicBezTo>
                  <a:lnTo>
                    <a:pt x="7924" y="233"/>
                  </a:lnTo>
                  <a:cubicBezTo>
                    <a:pt x="7898" y="98"/>
                    <a:pt x="7781" y="1"/>
                    <a:pt x="76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75" name="Google Shape;3677;p64">
              <a:extLst>
                <a:ext uri="{FF2B5EF4-FFF2-40B4-BE49-F238E27FC236}">
                  <a16:creationId xmlns:a16="http://schemas.microsoft.com/office/drawing/2014/main" id="{FC13EFF7-8BA9-40D5-913D-76FC24B1F4EC}"/>
                </a:ext>
              </a:extLst>
            </p:cNvPr>
            <p:cNvSpPr/>
            <p:nvPr/>
          </p:nvSpPr>
          <p:spPr>
            <a:xfrm>
              <a:off x="4255900" y="4239275"/>
              <a:ext cx="202550" cy="132550"/>
            </a:xfrm>
            <a:custGeom>
              <a:avLst/>
              <a:gdLst/>
              <a:ahLst/>
              <a:cxnLst/>
              <a:rect l="l" t="t" r="r" b="b"/>
              <a:pathLst>
                <a:path w="8102" h="5302" extrusionOk="0">
                  <a:moveTo>
                    <a:pt x="0" y="1"/>
                  </a:moveTo>
                  <a:lnTo>
                    <a:pt x="513" y="5301"/>
                  </a:lnTo>
                  <a:lnTo>
                    <a:pt x="8101" y="5301"/>
                  </a:lnTo>
                  <a:lnTo>
                    <a:pt x="73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76" name="Google Shape;3678;p64">
              <a:extLst>
                <a:ext uri="{FF2B5EF4-FFF2-40B4-BE49-F238E27FC236}">
                  <a16:creationId xmlns:a16="http://schemas.microsoft.com/office/drawing/2014/main" id="{36F76873-6009-495D-83F5-3D9C5365FE70}"/>
                </a:ext>
              </a:extLst>
            </p:cNvPr>
            <p:cNvSpPr/>
            <p:nvPr/>
          </p:nvSpPr>
          <p:spPr>
            <a:xfrm>
              <a:off x="4248325" y="4232100"/>
              <a:ext cx="217825" cy="146900"/>
            </a:xfrm>
            <a:custGeom>
              <a:avLst/>
              <a:gdLst/>
              <a:ahLst/>
              <a:cxnLst/>
              <a:rect l="l" t="t" r="r" b="b"/>
              <a:pathLst>
                <a:path w="8713" h="5876" extrusionOk="0">
                  <a:moveTo>
                    <a:pt x="7390" y="573"/>
                  </a:moveTo>
                  <a:lnTo>
                    <a:pt x="8075" y="5302"/>
                  </a:lnTo>
                  <a:lnTo>
                    <a:pt x="1075" y="5302"/>
                  </a:lnTo>
                  <a:lnTo>
                    <a:pt x="617" y="573"/>
                  </a:lnTo>
                  <a:close/>
                  <a:moveTo>
                    <a:pt x="302" y="1"/>
                  </a:moveTo>
                  <a:cubicBezTo>
                    <a:pt x="133" y="1"/>
                    <a:pt x="1" y="145"/>
                    <a:pt x="17" y="313"/>
                  </a:cubicBezTo>
                  <a:lnTo>
                    <a:pt x="530" y="5616"/>
                  </a:lnTo>
                  <a:cubicBezTo>
                    <a:pt x="544" y="5763"/>
                    <a:pt x="667" y="5875"/>
                    <a:pt x="815" y="5875"/>
                  </a:cubicBezTo>
                  <a:lnTo>
                    <a:pt x="8405" y="5875"/>
                  </a:lnTo>
                  <a:cubicBezTo>
                    <a:pt x="8580" y="5874"/>
                    <a:pt x="8713" y="5720"/>
                    <a:pt x="8689" y="5549"/>
                  </a:cubicBezTo>
                  <a:lnTo>
                    <a:pt x="7922" y="245"/>
                  </a:lnTo>
                  <a:cubicBezTo>
                    <a:pt x="7902" y="104"/>
                    <a:pt x="7781" y="1"/>
                    <a:pt x="76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77" name="Google Shape;3679;p64">
              <a:extLst>
                <a:ext uri="{FF2B5EF4-FFF2-40B4-BE49-F238E27FC236}">
                  <a16:creationId xmlns:a16="http://schemas.microsoft.com/office/drawing/2014/main" id="{955936E8-D61F-459D-97A9-EB7DD9A79D58}"/>
                </a:ext>
              </a:extLst>
            </p:cNvPr>
            <p:cNvSpPr/>
            <p:nvPr/>
          </p:nvSpPr>
          <p:spPr>
            <a:xfrm>
              <a:off x="4806050" y="4234404"/>
              <a:ext cx="221600" cy="132550"/>
            </a:xfrm>
            <a:custGeom>
              <a:avLst/>
              <a:gdLst/>
              <a:ahLst/>
              <a:cxnLst/>
              <a:rect l="l" t="t" r="r" b="b"/>
              <a:pathLst>
                <a:path w="8864" h="5302" extrusionOk="0">
                  <a:moveTo>
                    <a:pt x="0" y="1"/>
                  </a:moveTo>
                  <a:lnTo>
                    <a:pt x="1274" y="5301"/>
                  </a:lnTo>
                  <a:lnTo>
                    <a:pt x="8864" y="5301"/>
                  </a:lnTo>
                  <a:lnTo>
                    <a:pt x="73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78" name="Google Shape;3680;p64">
              <a:extLst>
                <a:ext uri="{FF2B5EF4-FFF2-40B4-BE49-F238E27FC236}">
                  <a16:creationId xmlns:a16="http://schemas.microsoft.com/office/drawing/2014/main" id="{502D8AB9-6C48-4F16-AE28-063FE1C928F3}"/>
                </a:ext>
              </a:extLst>
            </p:cNvPr>
            <p:cNvSpPr/>
            <p:nvPr/>
          </p:nvSpPr>
          <p:spPr>
            <a:xfrm>
              <a:off x="4798000" y="4232100"/>
              <a:ext cx="237825" cy="146900"/>
            </a:xfrm>
            <a:custGeom>
              <a:avLst/>
              <a:gdLst/>
              <a:ahLst/>
              <a:cxnLst/>
              <a:rect l="l" t="t" r="r" b="b"/>
              <a:pathLst>
                <a:path w="9513" h="5876" extrusionOk="0">
                  <a:moveTo>
                    <a:pt x="7443" y="573"/>
                  </a:moveTo>
                  <a:lnTo>
                    <a:pt x="8806" y="5302"/>
                  </a:lnTo>
                  <a:lnTo>
                    <a:pt x="1822" y="5302"/>
                  </a:lnTo>
                  <a:lnTo>
                    <a:pt x="685" y="573"/>
                  </a:lnTo>
                  <a:close/>
                  <a:moveTo>
                    <a:pt x="321" y="1"/>
                  </a:moveTo>
                  <a:cubicBezTo>
                    <a:pt x="136" y="1"/>
                    <a:pt x="0" y="174"/>
                    <a:pt x="43" y="354"/>
                  </a:cubicBezTo>
                  <a:lnTo>
                    <a:pt x="1317" y="5656"/>
                  </a:lnTo>
                  <a:cubicBezTo>
                    <a:pt x="1347" y="5784"/>
                    <a:pt x="1463" y="5875"/>
                    <a:pt x="1595" y="5875"/>
                  </a:cubicBezTo>
                  <a:lnTo>
                    <a:pt x="9186" y="5875"/>
                  </a:lnTo>
                  <a:cubicBezTo>
                    <a:pt x="9375" y="5875"/>
                    <a:pt x="9512" y="5692"/>
                    <a:pt x="9460" y="5509"/>
                  </a:cubicBezTo>
                  <a:lnTo>
                    <a:pt x="7932" y="208"/>
                  </a:lnTo>
                  <a:cubicBezTo>
                    <a:pt x="7896" y="85"/>
                    <a:pt x="7785" y="1"/>
                    <a:pt x="76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79" name="Google Shape;3681;p64">
              <a:extLst>
                <a:ext uri="{FF2B5EF4-FFF2-40B4-BE49-F238E27FC236}">
                  <a16:creationId xmlns:a16="http://schemas.microsoft.com/office/drawing/2014/main" id="{9F1D3A1D-6E13-4E6C-869E-50A32A02F1B7}"/>
                </a:ext>
              </a:extLst>
            </p:cNvPr>
            <p:cNvSpPr/>
            <p:nvPr/>
          </p:nvSpPr>
          <p:spPr>
            <a:xfrm>
              <a:off x="3699500" y="4239275"/>
              <a:ext cx="189750" cy="132550"/>
            </a:xfrm>
            <a:custGeom>
              <a:avLst/>
              <a:gdLst/>
              <a:ahLst/>
              <a:cxnLst/>
              <a:rect l="l" t="t" r="r" b="b"/>
              <a:pathLst>
                <a:path w="7590" h="5302" extrusionOk="0">
                  <a:moveTo>
                    <a:pt x="249" y="1"/>
                  </a:moveTo>
                  <a:lnTo>
                    <a:pt x="1" y="5301"/>
                  </a:lnTo>
                  <a:lnTo>
                    <a:pt x="7590" y="5301"/>
                  </a:lnTo>
                  <a:lnTo>
                    <a:pt x="7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80" name="Google Shape;3682;p64">
              <a:extLst>
                <a:ext uri="{FF2B5EF4-FFF2-40B4-BE49-F238E27FC236}">
                  <a16:creationId xmlns:a16="http://schemas.microsoft.com/office/drawing/2014/main" id="{D1B4D02D-377C-40A7-B270-E74611525705}"/>
                </a:ext>
              </a:extLst>
            </p:cNvPr>
            <p:cNvSpPr/>
            <p:nvPr/>
          </p:nvSpPr>
          <p:spPr>
            <a:xfrm>
              <a:off x="3692175" y="4232100"/>
              <a:ext cx="204225" cy="146900"/>
            </a:xfrm>
            <a:custGeom>
              <a:avLst/>
              <a:gdLst/>
              <a:ahLst/>
              <a:cxnLst/>
              <a:rect l="l" t="t" r="r" b="b"/>
              <a:pathLst>
                <a:path w="8169" h="5876" extrusionOk="0">
                  <a:moveTo>
                    <a:pt x="7592" y="573"/>
                  </a:moveTo>
                  <a:lnTo>
                    <a:pt x="7597" y="5302"/>
                  </a:lnTo>
                  <a:lnTo>
                    <a:pt x="595" y="5302"/>
                  </a:lnTo>
                  <a:lnTo>
                    <a:pt x="815" y="573"/>
                  </a:lnTo>
                  <a:close/>
                  <a:moveTo>
                    <a:pt x="542" y="1"/>
                  </a:moveTo>
                  <a:cubicBezTo>
                    <a:pt x="390" y="1"/>
                    <a:pt x="264" y="121"/>
                    <a:pt x="256" y="274"/>
                  </a:cubicBezTo>
                  <a:lnTo>
                    <a:pt x="8" y="5575"/>
                  </a:lnTo>
                  <a:cubicBezTo>
                    <a:pt x="0" y="5738"/>
                    <a:pt x="131" y="5874"/>
                    <a:pt x="294" y="5875"/>
                  </a:cubicBezTo>
                  <a:lnTo>
                    <a:pt x="7883" y="5875"/>
                  </a:lnTo>
                  <a:cubicBezTo>
                    <a:pt x="8041" y="5875"/>
                    <a:pt x="8169" y="5747"/>
                    <a:pt x="8169" y="5590"/>
                  </a:cubicBezTo>
                  <a:lnTo>
                    <a:pt x="8164" y="288"/>
                  </a:lnTo>
                  <a:cubicBezTo>
                    <a:pt x="8164" y="129"/>
                    <a:pt x="8035" y="1"/>
                    <a:pt x="78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81" name="Google Shape;3683;p64">
              <a:extLst>
                <a:ext uri="{FF2B5EF4-FFF2-40B4-BE49-F238E27FC236}">
                  <a16:creationId xmlns:a16="http://schemas.microsoft.com/office/drawing/2014/main" id="{B95CB28F-22D4-4178-BFEE-4B4AC476A8C0}"/>
                </a:ext>
              </a:extLst>
            </p:cNvPr>
            <p:cNvSpPr/>
            <p:nvPr/>
          </p:nvSpPr>
          <p:spPr>
            <a:xfrm>
              <a:off x="4072500" y="4239275"/>
              <a:ext cx="196225" cy="132550"/>
            </a:xfrm>
            <a:custGeom>
              <a:avLst/>
              <a:gdLst/>
              <a:ahLst/>
              <a:cxnLst/>
              <a:rect l="l" t="t" r="r" b="b"/>
              <a:pathLst>
                <a:path w="7849" h="5302" extrusionOk="0">
                  <a:moveTo>
                    <a:pt x="1" y="1"/>
                  </a:moveTo>
                  <a:lnTo>
                    <a:pt x="259" y="5301"/>
                  </a:lnTo>
                  <a:lnTo>
                    <a:pt x="7849" y="5301"/>
                  </a:lnTo>
                  <a:lnTo>
                    <a:pt x="73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82" name="Google Shape;3684;p64">
              <a:extLst>
                <a:ext uri="{FF2B5EF4-FFF2-40B4-BE49-F238E27FC236}">
                  <a16:creationId xmlns:a16="http://schemas.microsoft.com/office/drawing/2014/main" id="{5559AD48-31B1-47E5-87E3-F41B8F49D9F1}"/>
                </a:ext>
              </a:extLst>
            </p:cNvPr>
            <p:cNvSpPr/>
            <p:nvPr/>
          </p:nvSpPr>
          <p:spPr>
            <a:xfrm>
              <a:off x="4065175" y="4232100"/>
              <a:ext cx="211050" cy="146900"/>
            </a:xfrm>
            <a:custGeom>
              <a:avLst/>
              <a:gdLst/>
              <a:ahLst/>
              <a:cxnLst/>
              <a:rect l="l" t="t" r="r" b="b"/>
              <a:pathLst>
                <a:path w="8442" h="5876" extrusionOk="0">
                  <a:moveTo>
                    <a:pt x="7368" y="573"/>
                  </a:moveTo>
                  <a:lnTo>
                    <a:pt x="7825" y="5302"/>
                  </a:lnTo>
                  <a:lnTo>
                    <a:pt x="824" y="5302"/>
                  </a:lnTo>
                  <a:lnTo>
                    <a:pt x="593" y="573"/>
                  </a:lnTo>
                  <a:close/>
                  <a:moveTo>
                    <a:pt x="291" y="1"/>
                  </a:moveTo>
                  <a:cubicBezTo>
                    <a:pt x="128" y="1"/>
                    <a:pt x="0" y="137"/>
                    <a:pt x="8" y="301"/>
                  </a:cubicBezTo>
                  <a:lnTo>
                    <a:pt x="267" y="5602"/>
                  </a:lnTo>
                  <a:cubicBezTo>
                    <a:pt x="273" y="5755"/>
                    <a:pt x="400" y="5875"/>
                    <a:pt x="552" y="5875"/>
                  </a:cubicBezTo>
                  <a:lnTo>
                    <a:pt x="8142" y="5875"/>
                  </a:lnTo>
                  <a:cubicBezTo>
                    <a:pt x="8310" y="5874"/>
                    <a:pt x="8442" y="5729"/>
                    <a:pt x="8426" y="5561"/>
                  </a:cubicBezTo>
                  <a:lnTo>
                    <a:pt x="7914" y="258"/>
                  </a:lnTo>
                  <a:cubicBezTo>
                    <a:pt x="7900" y="112"/>
                    <a:pt x="7777" y="1"/>
                    <a:pt x="7629" y="1"/>
                  </a:cubicBezTo>
                  <a:lnTo>
                    <a:pt x="294" y="1"/>
                  </a:lnTo>
                  <a:cubicBezTo>
                    <a:pt x="293" y="1"/>
                    <a:pt x="292" y="1"/>
                    <a:pt x="2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83" name="Google Shape;3685;p64">
              <a:extLst>
                <a:ext uri="{FF2B5EF4-FFF2-40B4-BE49-F238E27FC236}">
                  <a16:creationId xmlns:a16="http://schemas.microsoft.com/office/drawing/2014/main" id="{B8CBB07A-433D-4585-A3AA-9A4389B3EC1A}"/>
                </a:ext>
              </a:extLst>
            </p:cNvPr>
            <p:cNvSpPr/>
            <p:nvPr/>
          </p:nvSpPr>
          <p:spPr>
            <a:xfrm>
              <a:off x="3889100" y="4239275"/>
              <a:ext cx="189900" cy="132550"/>
            </a:xfrm>
            <a:custGeom>
              <a:avLst/>
              <a:gdLst/>
              <a:ahLst/>
              <a:cxnLst/>
              <a:rect l="l" t="t" r="r" b="b"/>
              <a:pathLst>
                <a:path w="7596" h="5302" extrusionOk="0">
                  <a:moveTo>
                    <a:pt x="1" y="1"/>
                  </a:moveTo>
                  <a:lnTo>
                    <a:pt x="6" y="5301"/>
                  </a:lnTo>
                  <a:lnTo>
                    <a:pt x="7595" y="5301"/>
                  </a:lnTo>
                  <a:lnTo>
                    <a:pt x="73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84" name="Google Shape;3686;p64">
              <a:extLst>
                <a:ext uri="{FF2B5EF4-FFF2-40B4-BE49-F238E27FC236}">
                  <a16:creationId xmlns:a16="http://schemas.microsoft.com/office/drawing/2014/main" id="{954220EF-0484-45F2-9B30-AB68694D2898}"/>
                </a:ext>
              </a:extLst>
            </p:cNvPr>
            <p:cNvSpPr/>
            <p:nvPr/>
          </p:nvSpPr>
          <p:spPr>
            <a:xfrm>
              <a:off x="3881975" y="4232100"/>
              <a:ext cx="204350" cy="146900"/>
            </a:xfrm>
            <a:custGeom>
              <a:avLst/>
              <a:gdLst/>
              <a:ahLst/>
              <a:cxnLst/>
              <a:rect l="l" t="t" r="r" b="b"/>
              <a:pathLst>
                <a:path w="8174" h="5876" extrusionOk="0">
                  <a:moveTo>
                    <a:pt x="7349" y="573"/>
                  </a:moveTo>
                  <a:lnTo>
                    <a:pt x="7579" y="5302"/>
                  </a:lnTo>
                  <a:lnTo>
                    <a:pt x="577" y="5302"/>
                  </a:lnTo>
                  <a:lnTo>
                    <a:pt x="572" y="573"/>
                  </a:lnTo>
                  <a:close/>
                  <a:moveTo>
                    <a:pt x="286" y="1"/>
                  </a:moveTo>
                  <a:cubicBezTo>
                    <a:pt x="128" y="1"/>
                    <a:pt x="0" y="129"/>
                    <a:pt x="0" y="286"/>
                  </a:cubicBezTo>
                  <a:lnTo>
                    <a:pt x="5" y="5588"/>
                  </a:lnTo>
                  <a:cubicBezTo>
                    <a:pt x="5" y="5747"/>
                    <a:pt x="133" y="5875"/>
                    <a:pt x="291" y="5875"/>
                  </a:cubicBezTo>
                  <a:lnTo>
                    <a:pt x="7880" y="5875"/>
                  </a:lnTo>
                  <a:cubicBezTo>
                    <a:pt x="8043" y="5875"/>
                    <a:pt x="8174" y="5738"/>
                    <a:pt x="8166" y="5574"/>
                  </a:cubicBezTo>
                  <a:lnTo>
                    <a:pt x="7907" y="274"/>
                  </a:lnTo>
                  <a:cubicBezTo>
                    <a:pt x="7900" y="121"/>
                    <a:pt x="7774" y="1"/>
                    <a:pt x="76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85" name="Google Shape;3687;p64">
              <a:extLst>
                <a:ext uri="{FF2B5EF4-FFF2-40B4-BE49-F238E27FC236}">
                  <a16:creationId xmlns:a16="http://schemas.microsoft.com/office/drawing/2014/main" id="{7A6D6EF3-1F72-473E-97B2-BBE7076A8EE9}"/>
                </a:ext>
              </a:extLst>
            </p:cNvPr>
            <p:cNvSpPr/>
            <p:nvPr/>
          </p:nvSpPr>
          <p:spPr>
            <a:xfrm>
              <a:off x="3509800" y="4239275"/>
              <a:ext cx="195950" cy="132550"/>
            </a:xfrm>
            <a:custGeom>
              <a:avLst/>
              <a:gdLst/>
              <a:ahLst/>
              <a:cxnLst/>
              <a:rect l="l" t="t" r="r" b="b"/>
              <a:pathLst>
                <a:path w="7838" h="5302" extrusionOk="0">
                  <a:moveTo>
                    <a:pt x="503" y="1"/>
                  </a:moveTo>
                  <a:lnTo>
                    <a:pt x="0" y="5301"/>
                  </a:lnTo>
                  <a:lnTo>
                    <a:pt x="7589" y="5301"/>
                  </a:lnTo>
                  <a:lnTo>
                    <a:pt x="78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86" name="Google Shape;3688;p64">
              <a:extLst>
                <a:ext uri="{FF2B5EF4-FFF2-40B4-BE49-F238E27FC236}">
                  <a16:creationId xmlns:a16="http://schemas.microsoft.com/office/drawing/2014/main" id="{4F361BAE-2B6C-4350-B2C3-B4FE6D7A2A91}"/>
                </a:ext>
              </a:extLst>
            </p:cNvPr>
            <p:cNvSpPr/>
            <p:nvPr/>
          </p:nvSpPr>
          <p:spPr>
            <a:xfrm>
              <a:off x="3502275" y="4232100"/>
              <a:ext cx="210800" cy="146900"/>
            </a:xfrm>
            <a:custGeom>
              <a:avLst/>
              <a:gdLst/>
              <a:ahLst/>
              <a:cxnLst/>
              <a:rect l="l" t="t" r="r" b="b"/>
              <a:pathLst>
                <a:path w="8432" h="5876" extrusionOk="0">
                  <a:moveTo>
                    <a:pt x="7838" y="573"/>
                  </a:moveTo>
                  <a:lnTo>
                    <a:pt x="7617" y="5302"/>
                  </a:lnTo>
                  <a:lnTo>
                    <a:pt x="615" y="5302"/>
                  </a:lnTo>
                  <a:lnTo>
                    <a:pt x="1064" y="573"/>
                  </a:lnTo>
                  <a:close/>
                  <a:moveTo>
                    <a:pt x="804" y="1"/>
                  </a:moveTo>
                  <a:cubicBezTo>
                    <a:pt x="655" y="1"/>
                    <a:pt x="532" y="113"/>
                    <a:pt x="518" y="261"/>
                  </a:cubicBezTo>
                  <a:lnTo>
                    <a:pt x="16" y="5561"/>
                  </a:lnTo>
                  <a:cubicBezTo>
                    <a:pt x="0" y="5729"/>
                    <a:pt x="132" y="5875"/>
                    <a:pt x="301" y="5875"/>
                  </a:cubicBezTo>
                  <a:lnTo>
                    <a:pt x="7890" y="5875"/>
                  </a:lnTo>
                  <a:cubicBezTo>
                    <a:pt x="8043" y="5875"/>
                    <a:pt x="8169" y="5755"/>
                    <a:pt x="8175" y="5602"/>
                  </a:cubicBezTo>
                  <a:lnTo>
                    <a:pt x="8424" y="301"/>
                  </a:lnTo>
                  <a:cubicBezTo>
                    <a:pt x="8432" y="138"/>
                    <a:pt x="8302" y="1"/>
                    <a:pt x="81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87" name="Google Shape;3689;p64">
              <a:extLst>
                <a:ext uri="{FF2B5EF4-FFF2-40B4-BE49-F238E27FC236}">
                  <a16:creationId xmlns:a16="http://schemas.microsoft.com/office/drawing/2014/main" id="{1F7D8ACE-2542-48EA-864C-6A776A7D5C83}"/>
                </a:ext>
              </a:extLst>
            </p:cNvPr>
            <p:cNvSpPr/>
            <p:nvPr/>
          </p:nvSpPr>
          <p:spPr>
            <a:xfrm>
              <a:off x="4268700" y="4371800"/>
              <a:ext cx="210275" cy="142075"/>
            </a:xfrm>
            <a:custGeom>
              <a:avLst/>
              <a:gdLst/>
              <a:ahLst/>
              <a:cxnLst/>
              <a:rect l="l" t="t" r="r" b="b"/>
              <a:pathLst>
                <a:path w="8411" h="5683" extrusionOk="0">
                  <a:moveTo>
                    <a:pt x="1" y="0"/>
                  </a:moveTo>
                  <a:lnTo>
                    <a:pt x="549" y="5683"/>
                  </a:lnTo>
                  <a:lnTo>
                    <a:pt x="8411" y="5683"/>
                  </a:lnTo>
                  <a:lnTo>
                    <a:pt x="75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88" name="Google Shape;3690;p64">
              <a:extLst>
                <a:ext uri="{FF2B5EF4-FFF2-40B4-BE49-F238E27FC236}">
                  <a16:creationId xmlns:a16="http://schemas.microsoft.com/office/drawing/2014/main" id="{BB6D2A25-14EE-40C7-A448-7B2171CC8DA7}"/>
                </a:ext>
              </a:extLst>
            </p:cNvPr>
            <p:cNvSpPr/>
            <p:nvPr/>
          </p:nvSpPr>
          <p:spPr>
            <a:xfrm>
              <a:off x="4261175" y="4364650"/>
              <a:ext cx="225500" cy="156375"/>
            </a:xfrm>
            <a:custGeom>
              <a:avLst/>
              <a:gdLst/>
              <a:ahLst/>
              <a:cxnLst/>
              <a:rect l="l" t="t" r="r" b="b"/>
              <a:pathLst>
                <a:path w="9020" h="6255" extrusionOk="0">
                  <a:moveTo>
                    <a:pt x="7643" y="573"/>
                  </a:moveTo>
                  <a:lnTo>
                    <a:pt x="8381" y="5682"/>
                  </a:lnTo>
                  <a:lnTo>
                    <a:pt x="1111" y="5682"/>
                  </a:lnTo>
                  <a:lnTo>
                    <a:pt x="616" y="573"/>
                  </a:lnTo>
                  <a:close/>
                  <a:moveTo>
                    <a:pt x="301" y="0"/>
                  </a:moveTo>
                  <a:cubicBezTo>
                    <a:pt x="133" y="0"/>
                    <a:pt x="1" y="147"/>
                    <a:pt x="16" y="314"/>
                  </a:cubicBezTo>
                  <a:lnTo>
                    <a:pt x="566" y="5996"/>
                  </a:lnTo>
                  <a:cubicBezTo>
                    <a:pt x="580" y="6143"/>
                    <a:pt x="703" y="6255"/>
                    <a:pt x="850" y="6255"/>
                  </a:cubicBezTo>
                  <a:lnTo>
                    <a:pt x="8712" y="6255"/>
                  </a:lnTo>
                  <a:cubicBezTo>
                    <a:pt x="8886" y="6255"/>
                    <a:pt x="9019" y="6099"/>
                    <a:pt x="8995" y="5928"/>
                  </a:cubicBezTo>
                  <a:lnTo>
                    <a:pt x="8173" y="247"/>
                  </a:lnTo>
                  <a:cubicBezTo>
                    <a:pt x="8153" y="106"/>
                    <a:pt x="8032" y="0"/>
                    <a:pt x="78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89" name="Google Shape;3691;p64">
              <a:extLst>
                <a:ext uri="{FF2B5EF4-FFF2-40B4-BE49-F238E27FC236}">
                  <a16:creationId xmlns:a16="http://schemas.microsoft.com/office/drawing/2014/main" id="{465ACB6D-16AE-4D28-A344-87970741AAAD}"/>
                </a:ext>
              </a:extLst>
            </p:cNvPr>
            <p:cNvSpPr/>
            <p:nvPr/>
          </p:nvSpPr>
          <p:spPr>
            <a:xfrm>
              <a:off x="4458425" y="4366929"/>
              <a:ext cx="217075" cy="142075"/>
            </a:xfrm>
            <a:custGeom>
              <a:avLst/>
              <a:gdLst/>
              <a:ahLst/>
              <a:cxnLst/>
              <a:rect l="l" t="t" r="r" b="b"/>
              <a:pathLst>
                <a:path w="8683" h="5683" extrusionOk="0">
                  <a:moveTo>
                    <a:pt x="0" y="0"/>
                  </a:moveTo>
                  <a:lnTo>
                    <a:pt x="822" y="5683"/>
                  </a:lnTo>
                  <a:lnTo>
                    <a:pt x="8683" y="5683"/>
                  </a:lnTo>
                  <a:lnTo>
                    <a:pt x="75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90" name="Google Shape;3692;p64">
              <a:extLst>
                <a:ext uri="{FF2B5EF4-FFF2-40B4-BE49-F238E27FC236}">
                  <a16:creationId xmlns:a16="http://schemas.microsoft.com/office/drawing/2014/main" id="{1CBAD202-C1A8-49B5-94F6-4260D54799D6}"/>
                </a:ext>
              </a:extLst>
            </p:cNvPr>
            <p:cNvSpPr/>
            <p:nvPr/>
          </p:nvSpPr>
          <p:spPr>
            <a:xfrm>
              <a:off x="4450725" y="4364650"/>
              <a:ext cx="232675" cy="156375"/>
            </a:xfrm>
            <a:custGeom>
              <a:avLst/>
              <a:gdLst/>
              <a:ahLst/>
              <a:cxnLst/>
              <a:rect l="l" t="t" r="r" b="b"/>
              <a:pathLst>
                <a:path w="9307" h="6255" extrusionOk="0">
                  <a:moveTo>
                    <a:pt x="7662" y="573"/>
                  </a:moveTo>
                  <a:lnTo>
                    <a:pt x="8645" y="5682"/>
                  </a:lnTo>
                  <a:lnTo>
                    <a:pt x="1378" y="5682"/>
                  </a:lnTo>
                  <a:lnTo>
                    <a:pt x="639" y="573"/>
                  </a:lnTo>
                  <a:close/>
                  <a:moveTo>
                    <a:pt x="308" y="0"/>
                  </a:moveTo>
                  <a:cubicBezTo>
                    <a:pt x="134" y="0"/>
                    <a:pt x="1" y="156"/>
                    <a:pt x="25" y="327"/>
                  </a:cubicBezTo>
                  <a:lnTo>
                    <a:pt x="846" y="6010"/>
                  </a:lnTo>
                  <a:cubicBezTo>
                    <a:pt x="867" y="6149"/>
                    <a:pt x="987" y="6255"/>
                    <a:pt x="1130" y="6255"/>
                  </a:cubicBezTo>
                  <a:lnTo>
                    <a:pt x="8991" y="6255"/>
                  </a:lnTo>
                  <a:cubicBezTo>
                    <a:pt x="9170" y="6255"/>
                    <a:pt x="9306" y="6091"/>
                    <a:pt x="9271" y="5914"/>
                  </a:cubicBezTo>
                  <a:lnTo>
                    <a:pt x="8178" y="232"/>
                  </a:lnTo>
                  <a:cubicBezTo>
                    <a:pt x="8153" y="98"/>
                    <a:pt x="8035" y="0"/>
                    <a:pt x="78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91" name="Google Shape;3693;p64">
              <a:extLst>
                <a:ext uri="{FF2B5EF4-FFF2-40B4-BE49-F238E27FC236}">
                  <a16:creationId xmlns:a16="http://schemas.microsoft.com/office/drawing/2014/main" id="{95A6D332-E467-432B-AEBD-147FA077DCAB}"/>
                </a:ext>
              </a:extLst>
            </p:cNvPr>
            <p:cNvSpPr/>
            <p:nvPr/>
          </p:nvSpPr>
          <p:spPr>
            <a:xfrm>
              <a:off x="2710200" y="4371800"/>
              <a:ext cx="230400" cy="142075"/>
            </a:xfrm>
            <a:custGeom>
              <a:avLst/>
              <a:gdLst/>
              <a:ahLst/>
              <a:cxnLst/>
              <a:rect l="l" t="t" r="r" b="b"/>
              <a:pathLst>
                <a:path w="9216" h="5683" extrusionOk="0">
                  <a:moveTo>
                    <a:pt x="1626" y="0"/>
                  </a:moveTo>
                  <a:lnTo>
                    <a:pt x="0" y="5683"/>
                  </a:lnTo>
                  <a:lnTo>
                    <a:pt x="7861" y="5683"/>
                  </a:lnTo>
                  <a:lnTo>
                    <a:pt x="92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92" name="Google Shape;3694;p64">
              <a:extLst>
                <a:ext uri="{FF2B5EF4-FFF2-40B4-BE49-F238E27FC236}">
                  <a16:creationId xmlns:a16="http://schemas.microsoft.com/office/drawing/2014/main" id="{464B67FF-1F84-4F2E-B1E5-A16FF0128BAD}"/>
                </a:ext>
              </a:extLst>
            </p:cNvPr>
            <p:cNvSpPr/>
            <p:nvPr/>
          </p:nvSpPr>
          <p:spPr>
            <a:xfrm>
              <a:off x="2702025" y="4364650"/>
              <a:ext cx="246600" cy="156375"/>
            </a:xfrm>
            <a:custGeom>
              <a:avLst/>
              <a:gdLst/>
              <a:ahLst/>
              <a:cxnLst/>
              <a:rect l="l" t="t" r="r" b="b"/>
              <a:pathLst>
                <a:path w="9864" h="6255" extrusionOk="0">
                  <a:moveTo>
                    <a:pt x="9182" y="573"/>
                  </a:moveTo>
                  <a:lnTo>
                    <a:pt x="7963" y="5682"/>
                  </a:lnTo>
                  <a:lnTo>
                    <a:pt x="708" y="5682"/>
                  </a:lnTo>
                  <a:lnTo>
                    <a:pt x="2170" y="573"/>
                  </a:lnTo>
                  <a:close/>
                  <a:moveTo>
                    <a:pt x="1953" y="0"/>
                  </a:moveTo>
                  <a:cubicBezTo>
                    <a:pt x="1827" y="0"/>
                    <a:pt x="1714" y="85"/>
                    <a:pt x="1679" y="208"/>
                  </a:cubicBezTo>
                  <a:lnTo>
                    <a:pt x="52" y="5889"/>
                  </a:lnTo>
                  <a:cubicBezTo>
                    <a:pt x="0" y="6073"/>
                    <a:pt x="137" y="6255"/>
                    <a:pt x="327" y="6255"/>
                  </a:cubicBezTo>
                  <a:lnTo>
                    <a:pt x="8188" y="6255"/>
                  </a:lnTo>
                  <a:cubicBezTo>
                    <a:pt x="8320" y="6255"/>
                    <a:pt x="8436" y="6164"/>
                    <a:pt x="8466" y="6034"/>
                  </a:cubicBezTo>
                  <a:lnTo>
                    <a:pt x="9821" y="353"/>
                  </a:lnTo>
                  <a:cubicBezTo>
                    <a:pt x="9863" y="173"/>
                    <a:pt x="9727" y="0"/>
                    <a:pt x="95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93" name="Google Shape;3695;p64">
              <a:extLst>
                <a:ext uri="{FF2B5EF4-FFF2-40B4-BE49-F238E27FC236}">
                  <a16:creationId xmlns:a16="http://schemas.microsoft.com/office/drawing/2014/main" id="{DE17CF94-85C7-4D7D-93E9-10E8B024D9E8}"/>
                </a:ext>
              </a:extLst>
            </p:cNvPr>
            <p:cNvSpPr/>
            <p:nvPr/>
          </p:nvSpPr>
          <p:spPr>
            <a:xfrm>
              <a:off x="4648150" y="4366929"/>
              <a:ext cx="223875" cy="142075"/>
            </a:xfrm>
            <a:custGeom>
              <a:avLst/>
              <a:gdLst/>
              <a:ahLst/>
              <a:cxnLst/>
              <a:rect l="l" t="t" r="r" b="b"/>
              <a:pathLst>
                <a:path w="8955" h="5683" extrusionOk="0">
                  <a:moveTo>
                    <a:pt x="1" y="0"/>
                  </a:moveTo>
                  <a:lnTo>
                    <a:pt x="1094" y="5683"/>
                  </a:lnTo>
                  <a:lnTo>
                    <a:pt x="8955" y="5683"/>
                  </a:lnTo>
                  <a:lnTo>
                    <a:pt x="75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94" name="Google Shape;3696;p64">
              <a:extLst>
                <a:ext uri="{FF2B5EF4-FFF2-40B4-BE49-F238E27FC236}">
                  <a16:creationId xmlns:a16="http://schemas.microsoft.com/office/drawing/2014/main" id="{3CF8EA71-A7F3-428A-A777-EA7E63DF3CE7}"/>
                </a:ext>
              </a:extLst>
            </p:cNvPr>
            <p:cNvSpPr/>
            <p:nvPr/>
          </p:nvSpPr>
          <p:spPr>
            <a:xfrm>
              <a:off x="4640275" y="4364650"/>
              <a:ext cx="239800" cy="156375"/>
            </a:xfrm>
            <a:custGeom>
              <a:avLst/>
              <a:gdLst/>
              <a:ahLst/>
              <a:cxnLst/>
              <a:rect l="l" t="t" r="r" b="b"/>
              <a:pathLst>
                <a:path w="9592" h="6255" extrusionOk="0">
                  <a:moveTo>
                    <a:pt x="7678" y="573"/>
                  </a:moveTo>
                  <a:lnTo>
                    <a:pt x="8906" y="5682"/>
                  </a:lnTo>
                  <a:lnTo>
                    <a:pt x="1645" y="5682"/>
                  </a:lnTo>
                  <a:lnTo>
                    <a:pt x="662" y="573"/>
                  </a:lnTo>
                  <a:close/>
                  <a:moveTo>
                    <a:pt x="316" y="0"/>
                  </a:moveTo>
                  <a:cubicBezTo>
                    <a:pt x="136" y="0"/>
                    <a:pt x="0" y="165"/>
                    <a:pt x="35" y="341"/>
                  </a:cubicBezTo>
                  <a:lnTo>
                    <a:pt x="1128" y="6023"/>
                  </a:lnTo>
                  <a:cubicBezTo>
                    <a:pt x="1154" y="6157"/>
                    <a:pt x="1272" y="6255"/>
                    <a:pt x="1409" y="6255"/>
                  </a:cubicBezTo>
                  <a:lnTo>
                    <a:pt x="9270" y="6255"/>
                  </a:lnTo>
                  <a:lnTo>
                    <a:pt x="9270" y="6253"/>
                  </a:lnTo>
                  <a:cubicBezTo>
                    <a:pt x="9456" y="6253"/>
                    <a:pt x="9592" y="6082"/>
                    <a:pt x="9549" y="5901"/>
                  </a:cubicBezTo>
                  <a:lnTo>
                    <a:pt x="8183" y="220"/>
                  </a:lnTo>
                  <a:cubicBezTo>
                    <a:pt x="8152" y="91"/>
                    <a:pt x="8037" y="0"/>
                    <a:pt x="79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95" name="Google Shape;3697;p64">
              <a:extLst>
                <a:ext uri="{FF2B5EF4-FFF2-40B4-BE49-F238E27FC236}">
                  <a16:creationId xmlns:a16="http://schemas.microsoft.com/office/drawing/2014/main" id="{F99244C6-04F5-4DE2-AFF6-4E985750787E}"/>
                </a:ext>
              </a:extLst>
            </p:cNvPr>
            <p:cNvSpPr/>
            <p:nvPr/>
          </p:nvSpPr>
          <p:spPr>
            <a:xfrm>
              <a:off x="3889225" y="4371800"/>
              <a:ext cx="196700" cy="142075"/>
            </a:xfrm>
            <a:custGeom>
              <a:avLst/>
              <a:gdLst/>
              <a:ahLst/>
              <a:cxnLst/>
              <a:rect l="l" t="t" r="r" b="b"/>
              <a:pathLst>
                <a:path w="7868" h="5683" extrusionOk="0">
                  <a:moveTo>
                    <a:pt x="1" y="0"/>
                  </a:moveTo>
                  <a:lnTo>
                    <a:pt x="6" y="5683"/>
                  </a:lnTo>
                  <a:lnTo>
                    <a:pt x="7867" y="5683"/>
                  </a:lnTo>
                  <a:lnTo>
                    <a:pt x="75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96" name="Google Shape;3698;p64">
              <a:extLst>
                <a:ext uri="{FF2B5EF4-FFF2-40B4-BE49-F238E27FC236}">
                  <a16:creationId xmlns:a16="http://schemas.microsoft.com/office/drawing/2014/main" id="{37733674-5BE8-4C44-A67B-0F79221BCEB0}"/>
                </a:ext>
              </a:extLst>
            </p:cNvPr>
            <p:cNvSpPr/>
            <p:nvPr/>
          </p:nvSpPr>
          <p:spPr>
            <a:xfrm>
              <a:off x="3882100" y="4364650"/>
              <a:ext cx="211150" cy="156375"/>
            </a:xfrm>
            <a:custGeom>
              <a:avLst/>
              <a:gdLst/>
              <a:ahLst/>
              <a:cxnLst/>
              <a:rect l="l" t="t" r="r" b="b"/>
              <a:pathLst>
                <a:path w="8446" h="6255" extrusionOk="0">
                  <a:moveTo>
                    <a:pt x="7602" y="573"/>
                  </a:moveTo>
                  <a:lnTo>
                    <a:pt x="7851" y="5682"/>
                  </a:lnTo>
                  <a:lnTo>
                    <a:pt x="577" y="5682"/>
                  </a:lnTo>
                  <a:lnTo>
                    <a:pt x="572" y="573"/>
                  </a:lnTo>
                  <a:close/>
                  <a:moveTo>
                    <a:pt x="286" y="0"/>
                  </a:moveTo>
                  <a:cubicBezTo>
                    <a:pt x="128" y="0"/>
                    <a:pt x="0" y="129"/>
                    <a:pt x="0" y="286"/>
                  </a:cubicBezTo>
                  <a:lnTo>
                    <a:pt x="5" y="5969"/>
                  </a:lnTo>
                  <a:cubicBezTo>
                    <a:pt x="4" y="6126"/>
                    <a:pt x="132" y="6255"/>
                    <a:pt x="291" y="6255"/>
                  </a:cubicBezTo>
                  <a:lnTo>
                    <a:pt x="8152" y="6255"/>
                  </a:lnTo>
                  <a:cubicBezTo>
                    <a:pt x="8316" y="6255"/>
                    <a:pt x="8446" y="6117"/>
                    <a:pt x="8438" y="5955"/>
                  </a:cubicBezTo>
                  <a:lnTo>
                    <a:pt x="8161" y="272"/>
                  </a:lnTo>
                  <a:cubicBezTo>
                    <a:pt x="8154" y="121"/>
                    <a:pt x="8028" y="0"/>
                    <a:pt x="78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97" name="Google Shape;3699;p64">
              <a:extLst>
                <a:ext uri="{FF2B5EF4-FFF2-40B4-BE49-F238E27FC236}">
                  <a16:creationId xmlns:a16="http://schemas.microsoft.com/office/drawing/2014/main" id="{419459DE-CC4D-489F-825B-5D24D06B180D}"/>
                </a:ext>
              </a:extLst>
            </p:cNvPr>
            <p:cNvSpPr/>
            <p:nvPr/>
          </p:nvSpPr>
          <p:spPr>
            <a:xfrm>
              <a:off x="4837900" y="4366929"/>
              <a:ext cx="230675" cy="142075"/>
            </a:xfrm>
            <a:custGeom>
              <a:avLst/>
              <a:gdLst/>
              <a:ahLst/>
              <a:cxnLst/>
              <a:rect l="l" t="t" r="r" b="b"/>
              <a:pathLst>
                <a:path w="9227" h="5683" extrusionOk="0">
                  <a:moveTo>
                    <a:pt x="0" y="0"/>
                  </a:moveTo>
                  <a:lnTo>
                    <a:pt x="1365" y="5683"/>
                  </a:lnTo>
                  <a:lnTo>
                    <a:pt x="9226" y="5683"/>
                  </a:lnTo>
                  <a:lnTo>
                    <a:pt x="75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98" name="Google Shape;3700;p64">
              <a:extLst>
                <a:ext uri="{FF2B5EF4-FFF2-40B4-BE49-F238E27FC236}">
                  <a16:creationId xmlns:a16="http://schemas.microsoft.com/office/drawing/2014/main" id="{42DAB618-81D4-4027-BDD6-0EB77B2C3987}"/>
                </a:ext>
              </a:extLst>
            </p:cNvPr>
            <p:cNvSpPr/>
            <p:nvPr/>
          </p:nvSpPr>
          <p:spPr>
            <a:xfrm>
              <a:off x="4829850" y="4364675"/>
              <a:ext cx="246875" cy="156375"/>
            </a:xfrm>
            <a:custGeom>
              <a:avLst/>
              <a:gdLst/>
              <a:ahLst/>
              <a:cxnLst/>
              <a:rect l="l" t="t" r="r" b="b"/>
              <a:pathLst>
                <a:path w="9875" h="6255" extrusionOk="0">
                  <a:moveTo>
                    <a:pt x="7696" y="572"/>
                  </a:moveTo>
                  <a:lnTo>
                    <a:pt x="9169" y="5681"/>
                  </a:lnTo>
                  <a:lnTo>
                    <a:pt x="1912" y="5681"/>
                  </a:lnTo>
                  <a:lnTo>
                    <a:pt x="685" y="572"/>
                  </a:lnTo>
                  <a:close/>
                  <a:moveTo>
                    <a:pt x="322" y="1"/>
                  </a:moveTo>
                  <a:cubicBezTo>
                    <a:pt x="137" y="1"/>
                    <a:pt x="0" y="172"/>
                    <a:pt x="44" y="353"/>
                  </a:cubicBezTo>
                  <a:lnTo>
                    <a:pt x="1409" y="6034"/>
                  </a:lnTo>
                  <a:cubicBezTo>
                    <a:pt x="1440" y="6163"/>
                    <a:pt x="1555" y="6254"/>
                    <a:pt x="1687" y="6254"/>
                  </a:cubicBezTo>
                  <a:lnTo>
                    <a:pt x="9548" y="6254"/>
                  </a:lnTo>
                  <a:lnTo>
                    <a:pt x="9548" y="6255"/>
                  </a:lnTo>
                  <a:cubicBezTo>
                    <a:pt x="9738" y="6255"/>
                    <a:pt x="9875" y="6072"/>
                    <a:pt x="9822" y="5888"/>
                  </a:cubicBezTo>
                  <a:lnTo>
                    <a:pt x="8186" y="207"/>
                  </a:lnTo>
                  <a:cubicBezTo>
                    <a:pt x="8150" y="84"/>
                    <a:pt x="8038" y="1"/>
                    <a:pt x="7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699" name="Google Shape;3701;p64">
              <a:extLst>
                <a:ext uri="{FF2B5EF4-FFF2-40B4-BE49-F238E27FC236}">
                  <a16:creationId xmlns:a16="http://schemas.microsoft.com/office/drawing/2014/main" id="{62F96A13-7B08-4BE7-B976-3954E3B28660}"/>
                </a:ext>
              </a:extLst>
            </p:cNvPr>
            <p:cNvSpPr/>
            <p:nvPr/>
          </p:nvSpPr>
          <p:spPr>
            <a:xfrm>
              <a:off x="4078975" y="4371800"/>
              <a:ext cx="203475" cy="142075"/>
            </a:xfrm>
            <a:custGeom>
              <a:avLst/>
              <a:gdLst/>
              <a:ahLst/>
              <a:cxnLst/>
              <a:rect l="l" t="t" r="r" b="b"/>
              <a:pathLst>
                <a:path w="8139" h="5683" extrusionOk="0">
                  <a:moveTo>
                    <a:pt x="0" y="0"/>
                  </a:moveTo>
                  <a:lnTo>
                    <a:pt x="277" y="5683"/>
                  </a:lnTo>
                  <a:lnTo>
                    <a:pt x="8138" y="5683"/>
                  </a:lnTo>
                  <a:lnTo>
                    <a:pt x="75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00" name="Google Shape;3702;p64">
              <a:extLst>
                <a:ext uri="{FF2B5EF4-FFF2-40B4-BE49-F238E27FC236}">
                  <a16:creationId xmlns:a16="http://schemas.microsoft.com/office/drawing/2014/main" id="{F59134EE-D294-47CD-8705-F6D8B524EFCF}"/>
                </a:ext>
              </a:extLst>
            </p:cNvPr>
            <p:cNvSpPr/>
            <p:nvPr/>
          </p:nvSpPr>
          <p:spPr>
            <a:xfrm>
              <a:off x="4071625" y="4364650"/>
              <a:ext cx="218325" cy="156375"/>
            </a:xfrm>
            <a:custGeom>
              <a:avLst/>
              <a:gdLst/>
              <a:ahLst/>
              <a:cxnLst/>
              <a:rect l="l" t="t" r="r" b="b"/>
              <a:pathLst>
                <a:path w="8733" h="6255" extrusionOk="0">
                  <a:moveTo>
                    <a:pt x="7622" y="573"/>
                  </a:moveTo>
                  <a:lnTo>
                    <a:pt x="8117" y="5682"/>
                  </a:lnTo>
                  <a:lnTo>
                    <a:pt x="844" y="5682"/>
                  </a:lnTo>
                  <a:lnTo>
                    <a:pt x="594" y="573"/>
                  </a:lnTo>
                  <a:close/>
                  <a:moveTo>
                    <a:pt x="294" y="0"/>
                  </a:moveTo>
                  <a:cubicBezTo>
                    <a:pt x="130" y="0"/>
                    <a:pt x="1" y="138"/>
                    <a:pt x="9" y="300"/>
                  </a:cubicBezTo>
                  <a:lnTo>
                    <a:pt x="285" y="5983"/>
                  </a:lnTo>
                  <a:cubicBezTo>
                    <a:pt x="293" y="6134"/>
                    <a:pt x="419" y="6255"/>
                    <a:pt x="571" y="6255"/>
                  </a:cubicBezTo>
                  <a:lnTo>
                    <a:pt x="8432" y="6255"/>
                  </a:lnTo>
                  <a:cubicBezTo>
                    <a:pt x="8600" y="6255"/>
                    <a:pt x="8732" y="6108"/>
                    <a:pt x="8717" y="5941"/>
                  </a:cubicBezTo>
                  <a:lnTo>
                    <a:pt x="8167" y="259"/>
                  </a:lnTo>
                  <a:cubicBezTo>
                    <a:pt x="8153" y="112"/>
                    <a:pt x="8030" y="0"/>
                    <a:pt x="78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01" name="Google Shape;3703;p64">
              <a:extLst>
                <a:ext uri="{FF2B5EF4-FFF2-40B4-BE49-F238E27FC236}">
                  <a16:creationId xmlns:a16="http://schemas.microsoft.com/office/drawing/2014/main" id="{E60E5E9B-9CB4-4CA3-9118-597810761DD5}"/>
                </a:ext>
              </a:extLst>
            </p:cNvPr>
            <p:cNvSpPr/>
            <p:nvPr/>
          </p:nvSpPr>
          <p:spPr>
            <a:xfrm>
              <a:off x="3103250" y="4371800"/>
              <a:ext cx="216825" cy="142075"/>
            </a:xfrm>
            <a:custGeom>
              <a:avLst/>
              <a:gdLst/>
              <a:ahLst/>
              <a:cxnLst/>
              <a:rect l="l" t="t" r="r" b="b"/>
              <a:pathLst>
                <a:path w="8673" h="5683" extrusionOk="0">
                  <a:moveTo>
                    <a:pt x="1083" y="0"/>
                  </a:moveTo>
                  <a:lnTo>
                    <a:pt x="0" y="5683"/>
                  </a:lnTo>
                  <a:lnTo>
                    <a:pt x="7862" y="5683"/>
                  </a:lnTo>
                  <a:lnTo>
                    <a:pt x="86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02" name="Google Shape;3704;p64">
              <a:extLst>
                <a:ext uri="{FF2B5EF4-FFF2-40B4-BE49-F238E27FC236}">
                  <a16:creationId xmlns:a16="http://schemas.microsoft.com/office/drawing/2014/main" id="{11C07986-00E5-4491-93F3-9F2708EF09D7}"/>
                </a:ext>
              </a:extLst>
            </p:cNvPr>
            <p:cNvSpPr/>
            <p:nvPr/>
          </p:nvSpPr>
          <p:spPr>
            <a:xfrm>
              <a:off x="3095400" y="4364650"/>
              <a:ext cx="232350" cy="156375"/>
            </a:xfrm>
            <a:custGeom>
              <a:avLst/>
              <a:gdLst/>
              <a:ahLst/>
              <a:cxnLst/>
              <a:rect l="l" t="t" r="r" b="b"/>
              <a:pathLst>
                <a:path w="9294" h="6255" extrusionOk="0">
                  <a:moveTo>
                    <a:pt x="8656" y="573"/>
                  </a:moveTo>
                  <a:lnTo>
                    <a:pt x="7927" y="5682"/>
                  </a:lnTo>
                  <a:lnTo>
                    <a:pt x="660" y="5682"/>
                  </a:lnTo>
                  <a:lnTo>
                    <a:pt x="1634" y="573"/>
                  </a:lnTo>
                  <a:close/>
                  <a:moveTo>
                    <a:pt x="1396" y="0"/>
                  </a:moveTo>
                  <a:cubicBezTo>
                    <a:pt x="1259" y="0"/>
                    <a:pt x="1141" y="98"/>
                    <a:pt x="1115" y="234"/>
                  </a:cubicBezTo>
                  <a:lnTo>
                    <a:pt x="34" y="5915"/>
                  </a:lnTo>
                  <a:cubicBezTo>
                    <a:pt x="0" y="6091"/>
                    <a:pt x="135" y="6255"/>
                    <a:pt x="314" y="6255"/>
                  </a:cubicBezTo>
                  <a:lnTo>
                    <a:pt x="8176" y="6255"/>
                  </a:lnTo>
                  <a:cubicBezTo>
                    <a:pt x="8318" y="6255"/>
                    <a:pt x="8438" y="6149"/>
                    <a:pt x="8459" y="6008"/>
                  </a:cubicBezTo>
                  <a:lnTo>
                    <a:pt x="9269" y="327"/>
                  </a:lnTo>
                  <a:cubicBezTo>
                    <a:pt x="9293" y="154"/>
                    <a:pt x="9160" y="0"/>
                    <a:pt x="89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03" name="Google Shape;3705;p64">
              <a:extLst>
                <a:ext uri="{FF2B5EF4-FFF2-40B4-BE49-F238E27FC236}">
                  <a16:creationId xmlns:a16="http://schemas.microsoft.com/office/drawing/2014/main" id="{411C8E31-D384-464F-B000-A8DD1C3EB48C}"/>
                </a:ext>
              </a:extLst>
            </p:cNvPr>
            <p:cNvSpPr/>
            <p:nvPr/>
          </p:nvSpPr>
          <p:spPr>
            <a:xfrm>
              <a:off x="2906725" y="4371800"/>
              <a:ext cx="223625" cy="142075"/>
            </a:xfrm>
            <a:custGeom>
              <a:avLst/>
              <a:gdLst/>
              <a:ahLst/>
              <a:cxnLst/>
              <a:rect l="l" t="t" r="r" b="b"/>
              <a:pathLst>
                <a:path w="8945" h="5683" extrusionOk="0">
                  <a:moveTo>
                    <a:pt x="1355" y="0"/>
                  </a:moveTo>
                  <a:lnTo>
                    <a:pt x="0" y="5683"/>
                  </a:lnTo>
                  <a:lnTo>
                    <a:pt x="7861" y="5683"/>
                  </a:lnTo>
                  <a:lnTo>
                    <a:pt x="89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04" name="Google Shape;3706;p64">
              <a:extLst>
                <a:ext uri="{FF2B5EF4-FFF2-40B4-BE49-F238E27FC236}">
                  <a16:creationId xmlns:a16="http://schemas.microsoft.com/office/drawing/2014/main" id="{41CBB99F-B813-4CA0-B276-B1A9B31D3A3F}"/>
                </a:ext>
              </a:extLst>
            </p:cNvPr>
            <p:cNvSpPr/>
            <p:nvPr/>
          </p:nvSpPr>
          <p:spPr>
            <a:xfrm>
              <a:off x="2898700" y="4364650"/>
              <a:ext cx="239500" cy="156375"/>
            </a:xfrm>
            <a:custGeom>
              <a:avLst/>
              <a:gdLst/>
              <a:ahLst/>
              <a:cxnLst/>
              <a:rect l="l" t="t" r="r" b="b"/>
              <a:pathLst>
                <a:path w="9580" h="6255" extrusionOk="0">
                  <a:moveTo>
                    <a:pt x="8919" y="573"/>
                  </a:moveTo>
                  <a:lnTo>
                    <a:pt x="7945" y="5682"/>
                  </a:lnTo>
                  <a:lnTo>
                    <a:pt x="684" y="5682"/>
                  </a:lnTo>
                  <a:lnTo>
                    <a:pt x="1903" y="573"/>
                  </a:lnTo>
                  <a:close/>
                  <a:moveTo>
                    <a:pt x="1676" y="0"/>
                  </a:moveTo>
                  <a:cubicBezTo>
                    <a:pt x="1544" y="0"/>
                    <a:pt x="1429" y="91"/>
                    <a:pt x="1398" y="221"/>
                  </a:cubicBezTo>
                  <a:lnTo>
                    <a:pt x="43" y="5902"/>
                  </a:lnTo>
                  <a:cubicBezTo>
                    <a:pt x="1" y="6082"/>
                    <a:pt x="137" y="6255"/>
                    <a:pt x="321" y="6255"/>
                  </a:cubicBezTo>
                  <a:lnTo>
                    <a:pt x="8182" y="6255"/>
                  </a:lnTo>
                  <a:cubicBezTo>
                    <a:pt x="8320" y="6255"/>
                    <a:pt x="8437" y="6157"/>
                    <a:pt x="8464" y="6023"/>
                  </a:cubicBezTo>
                  <a:lnTo>
                    <a:pt x="9546" y="340"/>
                  </a:lnTo>
                  <a:cubicBezTo>
                    <a:pt x="9579" y="165"/>
                    <a:pt x="9445" y="0"/>
                    <a:pt x="92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05" name="Google Shape;3707;p64">
              <a:extLst>
                <a:ext uri="{FF2B5EF4-FFF2-40B4-BE49-F238E27FC236}">
                  <a16:creationId xmlns:a16="http://schemas.microsoft.com/office/drawing/2014/main" id="{884B6DF3-2335-46C7-A8B0-548C359954E1}"/>
                </a:ext>
              </a:extLst>
            </p:cNvPr>
            <p:cNvSpPr/>
            <p:nvPr/>
          </p:nvSpPr>
          <p:spPr>
            <a:xfrm>
              <a:off x="3692825" y="4371800"/>
              <a:ext cx="196575" cy="142075"/>
            </a:xfrm>
            <a:custGeom>
              <a:avLst/>
              <a:gdLst/>
              <a:ahLst/>
              <a:cxnLst/>
              <a:rect l="l" t="t" r="r" b="b"/>
              <a:pathLst>
                <a:path w="7863" h="5683" extrusionOk="0">
                  <a:moveTo>
                    <a:pt x="268" y="0"/>
                  </a:moveTo>
                  <a:lnTo>
                    <a:pt x="1" y="5683"/>
                  </a:lnTo>
                  <a:lnTo>
                    <a:pt x="7862" y="5683"/>
                  </a:lnTo>
                  <a:lnTo>
                    <a:pt x="78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06" name="Google Shape;3708;p64">
              <a:extLst>
                <a:ext uri="{FF2B5EF4-FFF2-40B4-BE49-F238E27FC236}">
                  <a16:creationId xmlns:a16="http://schemas.microsoft.com/office/drawing/2014/main" id="{149EC898-6D52-4BBE-91B1-64391CDB5B11}"/>
                </a:ext>
              </a:extLst>
            </p:cNvPr>
            <p:cNvSpPr/>
            <p:nvPr/>
          </p:nvSpPr>
          <p:spPr>
            <a:xfrm>
              <a:off x="3685500" y="4364650"/>
              <a:ext cx="211025" cy="156375"/>
            </a:xfrm>
            <a:custGeom>
              <a:avLst/>
              <a:gdLst/>
              <a:ahLst/>
              <a:cxnLst/>
              <a:rect l="l" t="t" r="r" b="b"/>
              <a:pathLst>
                <a:path w="8441" h="6255" extrusionOk="0">
                  <a:moveTo>
                    <a:pt x="7864" y="573"/>
                  </a:moveTo>
                  <a:lnTo>
                    <a:pt x="7869" y="5682"/>
                  </a:lnTo>
                  <a:lnTo>
                    <a:pt x="594" y="5682"/>
                  </a:lnTo>
                  <a:lnTo>
                    <a:pt x="833" y="573"/>
                  </a:lnTo>
                  <a:close/>
                  <a:moveTo>
                    <a:pt x="561" y="0"/>
                  </a:moveTo>
                  <a:cubicBezTo>
                    <a:pt x="408" y="0"/>
                    <a:pt x="282" y="121"/>
                    <a:pt x="275" y="273"/>
                  </a:cubicBezTo>
                  <a:lnTo>
                    <a:pt x="8" y="5955"/>
                  </a:lnTo>
                  <a:cubicBezTo>
                    <a:pt x="0" y="6117"/>
                    <a:pt x="131" y="6255"/>
                    <a:pt x="294" y="6255"/>
                  </a:cubicBezTo>
                  <a:lnTo>
                    <a:pt x="8155" y="6255"/>
                  </a:lnTo>
                  <a:cubicBezTo>
                    <a:pt x="8313" y="6255"/>
                    <a:pt x="8441" y="6126"/>
                    <a:pt x="8441" y="5969"/>
                  </a:cubicBezTo>
                  <a:lnTo>
                    <a:pt x="8436" y="288"/>
                  </a:lnTo>
                  <a:cubicBezTo>
                    <a:pt x="8436" y="129"/>
                    <a:pt x="8308" y="0"/>
                    <a:pt x="8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07" name="Google Shape;3709;p64">
              <a:extLst>
                <a:ext uri="{FF2B5EF4-FFF2-40B4-BE49-F238E27FC236}">
                  <a16:creationId xmlns:a16="http://schemas.microsoft.com/office/drawing/2014/main" id="{D118F0B8-0ABC-4DF7-B3B8-0279E23D659D}"/>
                </a:ext>
              </a:extLst>
            </p:cNvPr>
            <p:cNvSpPr/>
            <p:nvPr/>
          </p:nvSpPr>
          <p:spPr>
            <a:xfrm>
              <a:off x="3496300" y="4371800"/>
              <a:ext cx="203225" cy="142075"/>
            </a:xfrm>
            <a:custGeom>
              <a:avLst/>
              <a:gdLst/>
              <a:ahLst/>
              <a:cxnLst/>
              <a:rect l="l" t="t" r="r" b="b"/>
              <a:pathLst>
                <a:path w="8129" h="5683" extrusionOk="0">
                  <a:moveTo>
                    <a:pt x="540" y="0"/>
                  </a:moveTo>
                  <a:lnTo>
                    <a:pt x="1" y="5683"/>
                  </a:lnTo>
                  <a:lnTo>
                    <a:pt x="7862" y="5683"/>
                  </a:lnTo>
                  <a:lnTo>
                    <a:pt x="81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08" name="Google Shape;3710;p64">
              <a:extLst>
                <a:ext uri="{FF2B5EF4-FFF2-40B4-BE49-F238E27FC236}">
                  <a16:creationId xmlns:a16="http://schemas.microsoft.com/office/drawing/2014/main" id="{6C074CEA-651F-4213-AE2C-884AB322021D}"/>
                </a:ext>
              </a:extLst>
            </p:cNvPr>
            <p:cNvSpPr/>
            <p:nvPr/>
          </p:nvSpPr>
          <p:spPr>
            <a:xfrm>
              <a:off x="3488775" y="4364650"/>
              <a:ext cx="218075" cy="156375"/>
            </a:xfrm>
            <a:custGeom>
              <a:avLst/>
              <a:gdLst/>
              <a:ahLst/>
              <a:cxnLst/>
              <a:rect l="l" t="t" r="r" b="b"/>
              <a:pathLst>
                <a:path w="8723" h="6255" extrusionOk="0">
                  <a:moveTo>
                    <a:pt x="8130" y="573"/>
                  </a:moveTo>
                  <a:lnTo>
                    <a:pt x="7890" y="5682"/>
                  </a:lnTo>
                  <a:lnTo>
                    <a:pt x="617" y="5682"/>
                  </a:lnTo>
                  <a:lnTo>
                    <a:pt x="1101" y="573"/>
                  </a:lnTo>
                  <a:close/>
                  <a:moveTo>
                    <a:pt x="841" y="0"/>
                  </a:moveTo>
                  <a:cubicBezTo>
                    <a:pt x="693" y="0"/>
                    <a:pt x="570" y="113"/>
                    <a:pt x="556" y="259"/>
                  </a:cubicBezTo>
                  <a:lnTo>
                    <a:pt x="17" y="5942"/>
                  </a:lnTo>
                  <a:cubicBezTo>
                    <a:pt x="1" y="6110"/>
                    <a:pt x="134" y="6255"/>
                    <a:pt x="302" y="6255"/>
                  </a:cubicBezTo>
                  <a:lnTo>
                    <a:pt x="8163" y="6255"/>
                  </a:lnTo>
                  <a:cubicBezTo>
                    <a:pt x="8315" y="6255"/>
                    <a:pt x="8441" y="6134"/>
                    <a:pt x="8449" y="5982"/>
                  </a:cubicBezTo>
                  <a:lnTo>
                    <a:pt x="8715" y="300"/>
                  </a:lnTo>
                  <a:cubicBezTo>
                    <a:pt x="8723" y="138"/>
                    <a:pt x="8594" y="0"/>
                    <a:pt x="84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09" name="Google Shape;3711;p64">
              <a:extLst>
                <a:ext uri="{FF2B5EF4-FFF2-40B4-BE49-F238E27FC236}">
                  <a16:creationId xmlns:a16="http://schemas.microsoft.com/office/drawing/2014/main" id="{34B748DB-1ED9-4E24-BFFA-FA31734AF3F0}"/>
                </a:ext>
              </a:extLst>
            </p:cNvPr>
            <p:cNvSpPr/>
            <p:nvPr/>
          </p:nvSpPr>
          <p:spPr>
            <a:xfrm>
              <a:off x="3299775" y="4371800"/>
              <a:ext cx="210050" cy="142075"/>
            </a:xfrm>
            <a:custGeom>
              <a:avLst/>
              <a:gdLst/>
              <a:ahLst/>
              <a:cxnLst/>
              <a:rect l="l" t="t" r="r" b="b"/>
              <a:pathLst>
                <a:path w="8402" h="5683" extrusionOk="0">
                  <a:moveTo>
                    <a:pt x="812" y="0"/>
                  </a:moveTo>
                  <a:lnTo>
                    <a:pt x="1" y="5683"/>
                  </a:lnTo>
                  <a:lnTo>
                    <a:pt x="7862" y="5683"/>
                  </a:lnTo>
                  <a:lnTo>
                    <a:pt x="84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10" name="Google Shape;3712;p64">
              <a:extLst>
                <a:ext uri="{FF2B5EF4-FFF2-40B4-BE49-F238E27FC236}">
                  <a16:creationId xmlns:a16="http://schemas.microsoft.com/office/drawing/2014/main" id="{50E76345-CC38-4FBD-90FA-1F2197F3EEF1}"/>
                </a:ext>
              </a:extLst>
            </p:cNvPr>
            <p:cNvSpPr/>
            <p:nvPr/>
          </p:nvSpPr>
          <p:spPr>
            <a:xfrm>
              <a:off x="3292100" y="4364650"/>
              <a:ext cx="225225" cy="156375"/>
            </a:xfrm>
            <a:custGeom>
              <a:avLst/>
              <a:gdLst/>
              <a:ahLst/>
              <a:cxnLst/>
              <a:rect l="l" t="t" r="r" b="b"/>
              <a:pathLst>
                <a:path w="9009" h="6255" extrusionOk="0">
                  <a:moveTo>
                    <a:pt x="8393" y="573"/>
                  </a:moveTo>
                  <a:lnTo>
                    <a:pt x="7909" y="5682"/>
                  </a:lnTo>
                  <a:lnTo>
                    <a:pt x="637" y="5682"/>
                  </a:lnTo>
                  <a:lnTo>
                    <a:pt x="1366" y="573"/>
                  </a:lnTo>
                  <a:close/>
                  <a:moveTo>
                    <a:pt x="1119" y="0"/>
                  </a:moveTo>
                  <a:cubicBezTo>
                    <a:pt x="975" y="0"/>
                    <a:pt x="855" y="106"/>
                    <a:pt x="836" y="247"/>
                  </a:cubicBezTo>
                  <a:lnTo>
                    <a:pt x="24" y="5928"/>
                  </a:lnTo>
                  <a:cubicBezTo>
                    <a:pt x="0" y="6101"/>
                    <a:pt x="133" y="6255"/>
                    <a:pt x="308" y="6255"/>
                  </a:cubicBezTo>
                  <a:lnTo>
                    <a:pt x="8169" y="6255"/>
                  </a:lnTo>
                  <a:cubicBezTo>
                    <a:pt x="8316" y="6255"/>
                    <a:pt x="8440" y="6142"/>
                    <a:pt x="8453" y="5996"/>
                  </a:cubicBezTo>
                  <a:lnTo>
                    <a:pt x="8993" y="313"/>
                  </a:lnTo>
                  <a:cubicBezTo>
                    <a:pt x="9008" y="145"/>
                    <a:pt x="8876" y="0"/>
                    <a:pt x="87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11" name="Google Shape;3713;p64">
              <a:extLst>
                <a:ext uri="{FF2B5EF4-FFF2-40B4-BE49-F238E27FC236}">
                  <a16:creationId xmlns:a16="http://schemas.microsoft.com/office/drawing/2014/main" id="{FC33347A-119E-44FB-9A6F-F08080EA3E2A}"/>
                </a:ext>
              </a:extLst>
            </p:cNvPr>
            <p:cNvSpPr/>
            <p:nvPr/>
          </p:nvSpPr>
          <p:spPr>
            <a:xfrm>
              <a:off x="4622650" y="4234404"/>
              <a:ext cx="215275" cy="132550"/>
            </a:xfrm>
            <a:custGeom>
              <a:avLst/>
              <a:gdLst/>
              <a:ahLst/>
              <a:cxnLst/>
              <a:rect l="l" t="t" r="r" b="b"/>
              <a:pathLst>
                <a:path w="8611" h="5302" extrusionOk="0">
                  <a:moveTo>
                    <a:pt x="0" y="1"/>
                  </a:moveTo>
                  <a:lnTo>
                    <a:pt x="1021" y="5301"/>
                  </a:lnTo>
                  <a:lnTo>
                    <a:pt x="8610" y="5301"/>
                  </a:lnTo>
                  <a:lnTo>
                    <a:pt x="73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12" name="Google Shape;3714;p64">
              <a:extLst>
                <a:ext uri="{FF2B5EF4-FFF2-40B4-BE49-F238E27FC236}">
                  <a16:creationId xmlns:a16="http://schemas.microsoft.com/office/drawing/2014/main" id="{D56163AD-5FAD-4A55-9407-352CE3644D88}"/>
                </a:ext>
              </a:extLst>
            </p:cNvPr>
            <p:cNvSpPr/>
            <p:nvPr/>
          </p:nvSpPr>
          <p:spPr>
            <a:xfrm>
              <a:off x="4614775" y="4232100"/>
              <a:ext cx="231150" cy="146900"/>
            </a:xfrm>
            <a:custGeom>
              <a:avLst/>
              <a:gdLst/>
              <a:ahLst/>
              <a:cxnLst/>
              <a:rect l="l" t="t" r="r" b="b"/>
              <a:pathLst>
                <a:path w="9246" h="5876" extrusionOk="0">
                  <a:moveTo>
                    <a:pt x="7424" y="573"/>
                  </a:moveTo>
                  <a:lnTo>
                    <a:pt x="8561" y="5302"/>
                  </a:lnTo>
                  <a:lnTo>
                    <a:pt x="1571" y="5302"/>
                  </a:lnTo>
                  <a:lnTo>
                    <a:pt x="663" y="573"/>
                  </a:lnTo>
                  <a:close/>
                  <a:moveTo>
                    <a:pt x="315" y="1"/>
                  </a:moveTo>
                  <a:cubicBezTo>
                    <a:pt x="136" y="1"/>
                    <a:pt x="0" y="165"/>
                    <a:pt x="35" y="342"/>
                  </a:cubicBezTo>
                  <a:lnTo>
                    <a:pt x="1055" y="5643"/>
                  </a:lnTo>
                  <a:cubicBezTo>
                    <a:pt x="1081" y="5778"/>
                    <a:pt x="1198" y="5875"/>
                    <a:pt x="1336" y="5875"/>
                  </a:cubicBezTo>
                  <a:lnTo>
                    <a:pt x="8925" y="5875"/>
                  </a:lnTo>
                  <a:lnTo>
                    <a:pt x="8925" y="5874"/>
                  </a:lnTo>
                  <a:cubicBezTo>
                    <a:pt x="9110" y="5874"/>
                    <a:pt x="9245" y="5701"/>
                    <a:pt x="9203" y="5522"/>
                  </a:cubicBezTo>
                  <a:lnTo>
                    <a:pt x="7929" y="220"/>
                  </a:lnTo>
                  <a:cubicBezTo>
                    <a:pt x="7899" y="92"/>
                    <a:pt x="7783" y="1"/>
                    <a:pt x="7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13" name="Google Shape;3715;p64">
              <a:extLst>
                <a:ext uri="{FF2B5EF4-FFF2-40B4-BE49-F238E27FC236}">
                  <a16:creationId xmlns:a16="http://schemas.microsoft.com/office/drawing/2014/main" id="{E91B0094-B47E-47E7-83E9-71E601D4276B}"/>
                </a:ext>
              </a:extLst>
            </p:cNvPr>
            <p:cNvSpPr/>
            <p:nvPr/>
          </p:nvSpPr>
          <p:spPr>
            <a:xfrm>
              <a:off x="2469425" y="3988450"/>
              <a:ext cx="219825" cy="126900"/>
            </a:xfrm>
            <a:custGeom>
              <a:avLst/>
              <a:gdLst/>
              <a:ahLst/>
              <a:cxnLst/>
              <a:rect l="l" t="t" r="r" b="b"/>
              <a:pathLst>
                <a:path w="8793" h="5076" extrusionOk="0">
                  <a:moveTo>
                    <a:pt x="1938" y="0"/>
                  </a:moveTo>
                  <a:lnTo>
                    <a:pt x="0" y="5075"/>
                  </a:lnTo>
                  <a:lnTo>
                    <a:pt x="7097" y="5075"/>
                  </a:lnTo>
                  <a:lnTo>
                    <a:pt x="87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14" name="Google Shape;3716;p64">
              <a:extLst>
                <a:ext uri="{FF2B5EF4-FFF2-40B4-BE49-F238E27FC236}">
                  <a16:creationId xmlns:a16="http://schemas.microsoft.com/office/drawing/2014/main" id="{2B358736-6799-4733-B26D-9E5367D9A40F}"/>
                </a:ext>
              </a:extLst>
            </p:cNvPr>
            <p:cNvSpPr/>
            <p:nvPr/>
          </p:nvSpPr>
          <p:spPr>
            <a:xfrm>
              <a:off x="2460925" y="3981300"/>
              <a:ext cx="236675" cy="141225"/>
            </a:xfrm>
            <a:custGeom>
              <a:avLst/>
              <a:gdLst/>
              <a:ahLst/>
              <a:cxnLst/>
              <a:rect l="l" t="t" r="r" b="b"/>
              <a:pathLst>
                <a:path w="9467" h="5649" extrusionOk="0">
                  <a:moveTo>
                    <a:pt x="8736" y="572"/>
                  </a:moveTo>
                  <a:lnTo>
                    <a:pt x="7231" y="5075"/>
                  </a:lnTo>
                  <a:lnTo>
                    <a:pt x="755" y="5075"/>
                  </a:lnTo>
                  <a:lnTo>
                    <a:pt x="2475" y="572"/>
                  </a:lnTo>
                  <a:close/>
                  <a:moveTo>
                    <a:pt x="2278" y="0"/>
                  </a:moveTo>
                  <a:cubicBezTo>
                    <a:pt x="2159" y="0"/>
                    <a:pt x="2052" y="74"/>
                    <a:pt x="2010" y="184"/>
                  </a:cubicBezTo>
                  <a:lnTo>
                    <a:pt x="72" y="5259"/>
                  </a:lnTo>
                  <a:cubicBezTo>
                    <a:pt x="0" y="5447"/>
                    <a:pt x="139" y="5647"/>
                    <a:pt x="340" y="5648"/>
                  </a:cubicBezTo>
                  <a:lnTo>
                    <a:pt x="7437" y="5648"/>
                  </a:lnTo>
                  <a:cubicBezTo>
                    <a:pt x="7560" y="5647"/>
                    <a:pt x="7669" y="5569"/>
                    <a:pt x="7708" y="5452"/>
                  </a:cubicBezTo>
                  <a:lnTo>
                    <a:pt x="9403" y="377"/>
                  </a:lnTo>
                  <a:cubicBezTo>
                    <a:pt x="9466" y="191"/>
                    <a:pt x="9328" y="0"/>
                    <a:pt x="91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15" name="Google Shape;3717;p64">
              <a:extLst>
                <a:ext uri="{FF2B5EF4-FFF2-40B4-BE49-F238E27FC236}">
                  <a16:creationId xmlns:a16="http://schemas.microsoft.com/office/drawing/2014/main" id="{22AFB524-CE3E-4F93-B621-FEF8C9801DD8}"/>
                </a:ext>
              </a:extLst>
            </p:cNvPr>
            <p:cNvSpPr/>
            <p:nvPr/>
          </p:nvSpPr>
          <p:spPr>
            <a:xfrm>
              <a:off x="2252775" y="4115325"/>
              <a:ext cx="216675" cy="123975"/>
            </a:xfrm>
            <a:custGeom>
              <a:avLst/>
              <a:gdLst/>
              <a:ahLst/>
              <a:cxnLst/>
              <a:rect l="l" t="t" r="r" b="b"/>
              <a:pathLst>
                <a:path w="8667" h="4959" extrusionOk="0">
                  <a:moveTo>
                    <a:pt x="2113" y="0"/>
                  </a:moveTo>
                  <a:lnTo>
                    <a:pt x="0" y="4959"/>
                  </a:lnTo>
                  <a:lnTo>
                    <a:pt x="6771" y="4959"/>
                  </a:lnTo>
                  <a:lnTo>
                    <a:pt x="86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16" name="Google Shape;3718;p64">
              <a:extLst>
                <a:ext uri="{FF2B5EF4-FFF2-40B4-BE49-F238E27FC236}">
                  <a16:creationId xmlns:a16="http://schemas.microsoft.com/office/drawing/2014/main" id="{2C57F6A6-9E79-4240-8D2E-65F625631BA8}"/>
                </a:ext>
              </a:extLst>
            </p:cNvPr>
            <p:cNvSpPr/>
            <p:nvPr/>
          </p:nvSpPr>
          <p:spPr>
            <a:xfrm>
              <a:off x="2244175" y="4108175"/>
              <a:ext cx="233700" cy="138275"/>
            </a:xfrm>
            <a:custGeom>
              <a:avLst/>
              <a:gdLst/>
              <a:ahLst/>
              <a:cxnLst/>
              <a:rect l="l" t="t" r="r" b="b"/>
              <a:pathLst>
                <a:path w="9348" h="5531" extrusionOk="0">
                  <a:moveTo>
                    <a:pt x="8594" y="573"/>
                  </a:moveTo>
                  <a:lnTo>
                    <a:pt x="6919" y="4958"/>
                  </a:lnTo>
                  <a:lnTo>
                    <a:pt x="777" y="4958"/>
                  </a:lnTo>
                  <a:lnTo>
                    <a:pt x="2647" y="573"/>
                  </a:lnTo>
                  <a:close/>
                  <a:moveTo>
                    <a:pt x="2457" y="0"/>
                  </a:moveTo>
                  <a:cubicBezTo>
                    <a:pt x="2342" y="0"/>
                    <a:pt x="2240" y="68"/>
                    <a:pt x="2195" y="174"/>
                  </a:cubicBezTo>
                  <a:lnTo>
                    <a:pt x="80" y="5132"/>
                  </a:lnTo>
                  <a:cubicBezTo>
                    <a:pt x="1" y="5320"/>
                    <a:pt x="139" y="5530"/>
                    <a:pt x="344" y="5530"/>
                  </a:cubicBezTo>
                  <a:lnTo>
                    <a:pt x="7115" y="5530"/>
                  </a:lnTo>
                  <a:cubicBezTo>
                    <a:pt x="7234" y="5530"/>
                    <a:pt x="7340" y="5457"/>
                    <a:pt x="7383" y="5347"/>
                  </a:cubicBezTo>
                  <a:lnTo>
                    <a:pt x="9277" y="389"/>
                  </a:lnTo>
                  <a:cubicBezTo>
                    <a:pt x="9347" y="202"/>
                    <a:pt x="9210" y="0"/>
                    <a:pt x="9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17" name="Google Shape;3719;p64">
              <a:extLst>
                <a:ext uri="{FF2B5EF4-FFF2-40B4-BE49-F238E27FC236}">
                  <a16:creationId xmlns:a16="http://schemas.microsoft.com/office/drawing/2014/main" id="{A49E3E15-DD04-4D25-8FBE-9F78BAA906C4}"/>
                </a:ext>
              </a:extLst>
            </p:cNvPr>
            <p:cNvSpPr/>
            <p:nvPr/>
          </p:nvSpPr>
          <p:spPr>
            <a:xfrm>
              <a:off x="2305600" y="3988450"/>
              <a:ext cx="212275" cy="126900"/>
            </a:xfrm>
            <a:custGeom>
              <a:avLst/>
              <a:gdLst/>
              <a:ahLst/>
              <a:cxnLst/>
              <a:rect l="l" t="t" r="r" b="b"/>
              <a:pathLst>
                <a:path w="8491" h="5076" extrusionOk="0">
                  <a:moveTo>
                    <a:pt x="2164" y="0"/>
                  </a:moveTo>
                  <a:lnTo>
                    <a:pt x="0" y="5075"/>
                  </a:lnTo>
                  <a:lnTo>
                    <a:pt x="6553" y="5075"/>
                  </a:lnTo>
                  <a:lnTo>
                    <a:pt x="84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18" name="Google Shape;3720;p64">
              <a:extLst>
                <a:ext uri="{FF2B5EF4-FFF2-40B4-BE49-F238E27FC236}">
                  <a16:creationId xmlns:a16="http://schemas.microsoft.com/office/drawing/2014/main" id="{560D7290-AFCB-4968-8E56-CF6BF571B9B4}"/>
                </a:ext>
              </a:extLst>
            </p:cNvPr>
            <p:cNvSpPr/>
            <p:nvPr/>
          </p:nvSpPr>
          <p:spPr>
            <a:xfrm>
              <a:off x="2297000" y="3981300"/>
              <a:ext cx="229350" cy="141225"/>
            </a:xfrm>
            <a:custGeom>
              <a:avLst/>
              <a:gdLst/>
              <a:ahLst/>
              <a:cxnLst/>
              <a:rect l="l" t="t" r="r" b="b"/>
              <a:pathLst>
                <a:path w="9174" h="5649" extrusionOk="0">
                  <a:moveTo>
                    <a:pt x="8420" y="572"/>
                  </a:moveTo>
                  <a:lnTo>
                    <a:pt x="6700" y="5075"/>
                  </a:lnTo>
                  <a:lnTo>
                    <a:pt x="778" y="5075"/>
                  </a:lnTo>
                  <a:lnTo>
                    <a:pt x="2696" y="572"/>
                  </a:lnTo>
                  <a:close/>
                  <a:moveTo>
                    <a:pt x="2508" y="0"/>
                  </a:moveTo>
                  <a:cubicBezTo>
                    <a:pt x="2392" y="0"/>
                    <a:pt x="2289" y="68"/>
                    <a:pt x="2244" y="173"/>
                  </a:cubicBezTo>
                  <a:lnTo>
                    <a:pt x="82" y="5250"/>
                  </a:lnTo>
                  <a:cubicBezTo>
                    <a:pt x="1" y="5438"/>
                    <a:pt x="139" y="5647"/>
                    <a:pt x="344" y="5648"/>
                  </a:cubicBezTo>
                  <a:lnTo>
                    <a:pt x="6897" y="5648"/>
                  </a:lnTo>
                  <a:cubicBezTo>
                    <a:pt x="7015" y="5647"/>
                    <a:pt x="7121" y="5574"/>
                    <a:pt x="7164" y="5464"/>
                  </a:cubicBezTo>
                  <a:lnTo>
                    <a:pt x="9103" y="389"/>
                  </a:lnTo>
                  <a:cubicBezTo>
                    <a:pt x="9173" y="202"/>
                    <a:pt x="9035" y="0"/>
                    <a:pt x="88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19" name="Google Shape;3721;p64">
              <a:extLst>
                <a:ext uri="{FF2B5EF4-FFF2-40B4-BE49-F238E27FC236}">
                  <a16:creationId xmlns:a16="http://schemas.microsoft.com/office/drawing/2014/main" id="{FC57F675-E743-498D-9848-A07F9A4C70C4}"/>
                </a:ext>
              </a:extLst>
            </p:cNvPr>
            <p:cNvSpPr/>
            <p:nvPr/>
          </p:nvSpPr>
          <p:spPr>
            <a:xfrm>
              <a:off x="2196275" y="4239275"/>
              <a:ext cx="225775" cy="132550"/>
            </a:xfrm>
            <a:custGeom>
              <a:avLst/>
              <a:gdLst/>
              <a:ahLst/>
              <a:cxnLst/>
              <a:rect l="l" t="t" r="r" b="b"/>
              <a:pathLst>
                <a:path w="9031" h="5302" extrusionOk="0">
                  <a:moveTo>
                    <a:pt x="2260" y="1"/>
                  </a:moveTo>
                  <a:lnTo>
                    <a:pt x="1" y="5301"/>
                  </a:lnTo>
                  <a:lnTo>
                    <a:pt x="7006" y="5301"/>
                  </a:lnTo>
                  <a:lnTo>
                    <a:pt x="90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20" name="Google Shape;3722;p64">
              <a:extLst>
                <a:ext uri="{FF2B5EF4-FFF2-40B4-BE49-F238E27FC236}">
                  <a16:creationId xmlns:a16="http://schemas.microsoft.com/office/drawing/2014/main" id="{6687E599-8D6E-43FD-9A6C-4EF78BA34BE0}"/>
                </a:ext>
              </a:extLst>
            </p:cNvPr>
            <p:cNvSpPr/>
            <p:nvPr/>
          </p:nvSpPr>
          <p:spPr>
            <a:xfrm>
              <a:off x="2187650" y="4232100"/>
              <a:ext cx="242900" cy="146900"/>
            </a:xfrm>
            <a:custGeom>
              <a:avLst/>
              <a:gdLst/>
              <a:ahLst/>
              <a:cxnLst/>
              <a:rect l="l" t="t" r="r" b="b"/>
              <a:pathLst>
                <a:path w="9716" h="5876" extrusionOk="0">
                  <a:moveTo>
                    <a:pt x="8960" y="573"/>
                  </a:moveTo>
                  <a:lnTo>
                    <a:pt x="7153" y="5302"/>
                  </a:lnTo>
                  <a:lnTo>
                    <a:pt x="778" y="5302"/>
                  </a:lnTo>
                  <a:lnTo>
                    <a:pt x="2794" y="573"/>
                  </a:lnTo>
                  <a:close/>
                  <a:moveTo>
                    <a:pt x="2605" y="1"/>
                  </a:moveTo>
                  <a:cubicBezTo>
                    <a:pt x="2491" y="1"/>
                    <a:pt x="2387" y="70"/>
                    <a:pt x="2342" y="175"/>
                  </a:cubicBezTo>
                  <a:lnTo>
                    <a:pt x="82" y="5477"/>
                  </a:lnTo>
                  <a:cubicBezTo>
                    <a:pt x="1" y="5665"/>
                    <a:pt x="139" y="5874"/>
                    <a:pt x="344" y="5875"/>
                  </a:cubicBezTo>
                  <a:lnTo>
                    <a:pt x="7351" y="5875"/>
                  </a:lnTo>
                  <a:cubicBezTo>
                    <a:pt x="7470" y="5875"/>
                    <a:pt x="7576" y="5802"/>
                    <a:pt x="7619" y="5691"/>
                  </a:cubicBezTo>
                  <a:lnTo>
                    <a:pt x="9645" y="389"/>
                  </a:lnTo>
                  <a:cubicBezTo>
                    <a:pt x="9715" y="202"/>
                    <a:pt x="9577" y="1"/>
                    <a:pt x="9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21" name="Google Shape;3723;p64">
              <a:extLst>
                <a:ext uri="{FF2B5EF4-FFF2-40B4-BE49-F238E27FC236}">
                  <a16:creationId xmlns:a16="http://schemas.microsoft.com/office/drawing/2014/main" id="{56FCFCFE-D2B1-4119-9577-553B98535F49}"/>
                </a:ext>
              </a:extLst>
            </p:cNvPr>
            <p:cNvSpPr/>
            <p:nvPr/>
          </p:nvSpPr>
          <p:spPr>
            <a:xfrm>
              <a:off x="2135725" y="4371800"/>
              <a:ext cx="235700" cy="142075"/>
            </a:xfrm>
            <a:custGeom>
              <a:avLst/>
              <a:gdLst/>
              <a:ahLst/>
              <a:cxnLst/>
              <a:rect l="l" t="t" r="r" b="b"/>
              <a:pathLst>
                <a:path w="9428" h="5683" extrusionOk="0">
                  <a:moveTo>
                    <a:pt x="2423" y="0"/>
                  </a:moveTo>
                  <a:lnTo>
                    <a:pt x="1" y="5683"/>
                  </a:lnTo>
                  <a:lnTo>
                    <a:pt x="7257" y="5683"/>
                  </a:lnTo>
                  <a:lnTo>
                    <a:pt x="94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22" name="Google Shape;3724;p64">
              <a:extLst>
                <a:ext uri="{FF2B5EF4-FFF2-40B4-BE49-F238E27FC236}">
                  <a16:creationId xmlns:a16="http://schemas.microsoft.com/office/drawing/2014/main" id="{6745E7CA-8D8F-4764-8766-38C253D548DC}"/>
                </a:ext>
              </a:extLst>
            </p:cNvPr>
            <p:cNvSpPr/>
            <p:nvPr/>
          </p:nvSpPr>
          <p:spPr>
            <a:xfrm>
              <a:off x="2127150" y="4364650"/>
              <a:ext cx="252750" cy="156375"/>
            </a:xfrm>
            <a:custGeom>
              <a:avLst/>
              <a:gdLst/>
              <a:ahLst/>
              <a:cxnLst/>
              <a:rect l="l" t="t" r="r" b="b"/>
              <a:pathLst>
                <a:path w="10110" h="6255" extrusionOk="0">
                  <a:moveTo>
                    <a:pt x="9356" y="573"/>
                  </a:moveTo>
                  <a:lnTo>
                    <a:pt x="7402" y="5682"/>
                  </a:lnTo>
                  <a:lnTo>
                    <a:pt x="777" y="5682"/>
                  </a:lnTo>
                  <a:lnTo>
                    <a:pt x="2954" y="573"/>
                  </a:lnTo>
                  <a:close/>
                  <a:moveTo>
                    <a:pt x="2764" y="0"/>
                  </a:moveTo>
                  <a:cubicBezTo>
                    <a:pt x="2650" y="0"/>
                    <a:pt x="2547" y="68"/>
                    <a:pt x="2502" y="175"/>
                  </a:cubicBezTo>
                  <a:lnTo>
                    <a:pt x="80" y="5856"/>
                  </a:lnTo>
                  <a:cubicBezTo>
                    <a:pt x="0" y="6044"/>
                    <a:pt x="138" y="6255"/>
                    <a:pt x="344" y="6255"/>
                  </a:cubicBezTo>
                  <a:lnTo>
                    <a:pt x="7600" y="6255"/>
                  </a:lnTo>
                  <a:cubicBezTo>
                    <a:pt x="7719" y="6255"/>
                    <a:pt x="7824" y="6182"/>
                    <a:pt x="7866" y="6071"/>
                  </a:cubicBezTo>
                  <a:lnTo>
                    <a:pt x="10037" y="389"/>
                  </a:lnTo>
                  <a:cubicBezTo>
                    <a:pt x="10109" y="202"/>
                    <a:pt x="9971" y="0"/>
                    <a:pt x="97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23" name="Google Shape;3725;p64">
              <a:extLst>
                <a:ext uri="{FF2B5EF4-FFF2-40B4-BE49-F238E27FC236}">
                  <a16:creationId xmlns:a16="http://schemas.microsoft.com/office/drawing/2014/main" id="{4ACC5CC3-A130-45B4-9816-9A5CB9C42964}"/>
                </a:ext>
              </a:extLst>
            </p:cNvPr>
            <p:cNvSpPr/>
            <p:nvPr/>
          </p:nvSpPr>
          <p:spPr>
            <a:xfrm>
              <a:off x="2070675" y="4513850"/>
              <a:ext cx="246475" cy="152600"/>
            </a:xfrm>
            <a:custGeom>
              <a:avLst/>
              <a:gdLst/>
              <a:ahLst/>
              <a:cxnLst/>
              <a:rect l="l" t="t" r="r" b="b"/>
              <a:pathLst>
                <a:path w="9859" h="6104" extrusionOk="0">
                  <a:moveTo>
                    <a:pt x="2603" y="1"/>
                  </a:moveTo>
                  <a:lnTo>
                    <a:pt x="1" y="6104"/>
                  </a:lnTo>
                  <a:lnTo>
                    <a:pt x="7528" y="6104"/>
                  </a:lnTo>
                  <a:lnTo>
                    <a:pt x="98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24" name="Google Shape;3726;p64">
              <a:extLst>
                <a:ext uri="{FF2B5EF4-FFF2-40B4-BE49-F238E27FC236}">
                  <a16:creationId xmlns:a16="http://schemas.microsoft.com/office/drawing/2014/main" id="{7398080E-85A2-4837-BB60-800EA5C547E5}"/>
                </a:ext>
              </a:extLst>
            </p:cNvPr>
            <p:cNvSpPr/>
            <p:nvPr/>
          </p:nvSpPr>
          <p:spPr>
            <a:xfrm>
              <a:off x="2062100" y="4506675"/>
              <a:ext cx="263550" cy="166925"/>
            </a:xfrm>
            <a:custGeom>
              <a:avLst/>
              <a:gdLst/>
              <a:ahLst/>
              <a:cxnLst/>
              <a:rect l="l" t="t" r="r" b="b"/>
              <a:pathLst>
                <a:path w="10542" h="6677" extrusionOk="0">
                  <a:moveTo>
                    <a:pt x="9787" y="574"/>
                  </a:moveTo>
                  <a:lnTo>
                    <a:pt x="7673" y="6105"/>
                  </a:lnTo>
                  <a:lnTo>
                    <a:pt x="777" y="6105"/>
                  </a:lnTo>
                  <a:lnTo>
                    <a:pt x="3135" y="574"/>
                  </a:lnTo>
                  <a:close/>
                  <a:moveTo>
                    <a:pt x="2946" y="1"/>
                  </a:moveTo>
                  <a:cubicBezTo>
                    <a:pt x="2831" y="1"/>
                    <a:pt x="2728" y="69"/>
                    <a:pt x="2683" y="175"/>
                  </a:cubicBezTo>
                  <a:lnTo>
                    <a:pt x="80" y="6278"/>
                  </a:lnTo>
                  <a:cubicBezTo>
                    <a:pt x="0" y="6466"/>
                    <a:pt x="139" y="6676"/>
                    <a:pt x="344" y="6676"/>
                  </a:cubicBezTo>
                  <a:lnTo>
                    <a:pt x="7871" y="6676"/>
                  </a:lnTo>
                  <a:cubicBezTo>
                    <a:pt x="7989" y="6676"/>
                    <a:pt x="8095" y="6603"/>
                    <a:pt x="8137" y="6493"/>
                  </a:cubicBezTo>
                  <a:lnTo>
                    <a:pt x="10470" y="389"/>
                  </a:lnTo>
                  <a:cubicBezTo>
                    <a:pt x="10541" y="202"/>
                    <a:pt x="10403" y="1"/>
                    <a:pt x="102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25" name="Google Shape;3727;p64">
              <a:extLst>
                <a:ext uri="{FF2B5EF4-FFF2-40B4-BE49-F238E27FC236}">
                  <a16:creationId xmlns:a16="http://schemas.microsoft.com/office/drawing/2014/main" id="{8F7A22F6-BCEC-4168-A6E1-4A90ECA70126}"/>
                </a:ext>
              </a:extLst>
            </p:cNvPr>
            <p:cNvSpPr/>
            <p:nvPr/>
          </p:nvSpPr>
          <p:spPr>
            <a:xfrm>
              <a:off x="5356200" y="4239275"/>
              <a:ext cx="218750" cy="132550"/>
            </a:xfrm>
            <a:custGeom>
              <a:avLst/>
              <a:gdLst/>
              <a:ahLst/>
              <a:cxnLst/>
              <a:rect l="l" t="t" r="r" b="b"/>
              <a:pathLst>
                <a:path w="8750" h="5302" extrusionOk="0">
                  <a:moveTo>
                    <a:pt x="0" y="1"/>
                  </a:moveTo>
                  <a:lnTo>
                    <a:pt x="2035" y="5301"/>
                  </a:lnTo>
                  <a:lnTo>
                    <a:pt x="8749" y="5301"/>
                  </a:lnTo>
                  <a:lnTo>
                    <a:pt x="6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26" name="Google Shape;3728;p64">
              <a:extLst>
                <a:ext uri="{FF2B5EF4-FFF2-40B4-BE49-F238E27FC236}">
                  <a16:creationId xmlns:a16="http://schemas.microsoft.com/office/drawing/2014/main" id="{CCDF3B0A-C9A7-4636-A20A-DC1EC26A0BAC}"/>
                </a:ext>
              </a:extLst>
            </p:cNvPr>
            <p:cNvSpPr/>
            <p:nvPr/>
          </p:nvSpPr>
          <p:spPr>
            <a:xfrm>
              <a:off x="5347700" y="4232100"/>
              <a:ext cx="235825" cy="146900"/>
            </a:xfrm>
            <a:custGeom>
              <a:avLst/>
              <a:gdLst/>
              <a:ahLst/>
              <a:cxnLst/>
              <a:rect l="l" t="t" r="r" b="b"/>
              <a:pathLst>
                <a:path w="9433" h="5876" extrusionOk="0">
                  <a:moveTo>
                    <a:pt x="6640" y="573"/>
                  </a:moveTo>
                  <a:lnTo>
                    <a:pt x="8656" y="5302"/>
                  </a:lnTo>
                  <a:lnTo>
                    <a:pt x="2573" y="5302"/>
                  </a:lnTo>
                  <a:lnTo>
                    <a:pt x="757" y="573"/>
                  </a:lnTo>
                  <a:close/>
                  <a:moveTo>
                    <a:pt x="340" y="1"/>
                  </a:moveTo>
                  <a:cubicBezTo>
                    <a:pt x="139" y="1"/>
                    <a:pt x="0" y="202"/>
                    <a:pt x="73" y="390"/>
                  </a:cubicBezTo>
                  <a:lnTo>
                    <a:pt x="2109" y="5691"/>
                  </a:lnTo>
                  <a:cubicBezTo>
                    <a:pt x="2151" y="5802"/>
                    <a:pt x="2257" y="5875"/>
                    <a:pt x="2375" y="5875"/>
                  </a:cubicBezTo>
                  <a:lnTo>
                    <a:pt x="9089" y="5875"/>
                  </a:lnTo>
                  <a:lnTo>
                    <a:pt x="9089" y="5874"/>
                  </a:lnTo>
                  <a:cubicBezTo>
                    <a:pt x="9294" y="5874"/>
                    <a:pt x="9433" y="5665"/>
                    <a:pt x="9352" y="5475"/>
                  </a:cubicBezTo>
                  <a:lnTo>
                    <a:pt x="7093" y="175"/>
                  </a:lnTo>
                  <a:cubicBezTo>
                    <a:pt x="7048" y="69"/>
                    <a:pt x="6944" y="1"/>
                    <a:pt x="68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27" name="Google Shape;3729;p64">
              <a:extLst>
                <a:ext uri="{FF2B5EF4-FFF2-40B4-BE49-F238E27FC236}">
                  <a16:creationId xmlns:a16="http://schemas.microsoft.com/office/drawing/2014/main" id="{B2420930-0765-4034-AE29-5DED0942D165}"/>
                </a:ext>
              </a:extLst>
            </p:cNvPr>
            <p:cNvSpPr/>
            <p:nvPr/>
          </p:nvSpPr>
          <p:spPr>
            <a:xfrm>
              <a:off x="5407075" y="4371800"/>
              <a:ext cx="228400" cy="142075"/>
            </a:xfrm>
            <a:custGeom>
              <a:avLst/>
              <a:gdLst/>
              <a:ahLst/>
              <a:cxnLst/>
              <a:rect l="l" t="t" r="r" b="b"/>
              <a:pathLst>
                <a:path w="9136" h="5683" extrusionOk="0">
                  <a:moveTo>
                    <a:pt x="0" y="0"/>
                  </a:moveTo>
                  <a:lnTo>
                    <a:pt x="2181" y="5683"/>
                  </a:lnTo>
                  <a:lnTo>
                    <a:pt x="9135" y="5683"/>
                  </a:lnTo>
                  <a:lnTo>
                    <a:pt x="67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28" name="Google Shape;3730;p64">
              <a:extLst>
                <a:ext uri="{FF2B5EF4-FFF2-40B4-BE49-F238E27FC236}">
                  <a16:creationId xmlns:a16="http://schemas.microsoft.com/office/drawing/2014/main" id="{7442ABBF-8411-43FC-9C68-266AAF556E50}"/>
                </a:ext>
              </a:extLst>
            </p:cNvPr>
            <p:cNvSpPr/>
            <p:nvPr/>
          </p:nvSpPr>
          <p:spPr>
            <a:xfrm>
              <a:off x="5398600" y="4364650"/>
              <a:ext cx="245450" cy="156375"/>
            </a:xfrm>
            <a:custGeom>
              <a:avLst/>
              <a:gdLst/>
              <a:ahLst/>
              <a:cxnLst/>
              <a:rect l="l" t="t" r="r" b="b"/>
              <a:pathLst>
                <a:path w="9818" h="6255" extrusionOk="0">
                  <a:moveTo>
                    <a:pt x="6864" y="573"/>
                  </a:moveTo>
                  <a:lnTo>
                    <a:pt x="9041" y="5682"/>
                  </a:lnTo>
                  <a:lnTo>
                    <a:pt x="2718" y="5682"/>
                  </a:lnTo>
                  <a:lnTo>
                    <a:pt x="756" y="573"/>
                  </a:lnTo>
                  <a:close/>
                  <a:moveTo>
                    <a:pt x="339" y="0"/>
                  </a:moveTo>
                  <a:cubicBezTo>
                    <a:pt x="139" y="0"/>
                    <a:pt x="1" y="202"/>
                    <a:pt x="73" y="389"/>
                  </a:cubicBezTo>
                  <a:lnTo>
                    <a:pt x="2254" y="6071"/>
                  </a:lnTo>
                  <a:cubicBezTo>
                    <a:pt x="2296" y="6182"/>
                    <a:pt x="2401" y="6255"/>
                    <a:pt x="2520" y="6255"/>
                  </a:cubicBezTo>
                  <a:lnTo>
                    <a:pt x="9474" y="6255"/>
                  </a:lnTo>
                  <a:cubicBezTo>
                    <a:pt x="9679" y="6255"/>
                    <a:pt x="9818" y="6044"/>
                    <a:pt x="9738" y="5856"/>
                  </a:cubicBezTo>
                  <a:lnTo>
                    <a:pt x="7316" y="175"/>
                  </a:lnTo>
                  <a:cubicBezTo>
                    <a:pt x="7271" y="68"/>
                    <a:pt x="7167" y="0"/>
                    <a:pt x="70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29" name="Google Shape;3731;p64">
              <a:extLst>
                <a:ext uri="{FF2B5EF4-FFF2-40B4-BE49-F238E27FC236}">
                  <a16:creationId xmlns:a16="http://schemas.microsoft.com/office/drawing/2014/main" id="{603B18A3-90E0-4A61-A025-FAF4543AA9DB}"/>
                </a:ext>
              </a:extLst>
            </p:cNvPr>
            <p:cNvSpPr/>
            <p:nvPr/>
          </p:nvSpPr>
          <p:spPr>
            <a:xfrm>
              <a:off x="5461600" y="4513850"/>
              <a:ext cx="238900" cy="152600"/>
            </a:xfrm>
            <a:custGeom>
              <a:avLst/>
              <a:gdLst/>
              <a:ahLst/>
              <a:cxnLst/>
              <a:rect l="l" t="t" r="r" b="b"/>
              <a:pathLst>
                <a:path w="9556" h="6104" extrusionOk="0">
                  <a:moveTo>
                    <a:pt x="0" y="1"/>
                  </a:moveTo>
                  <a:lnTo>
                    <a:pt x="2343" y="6104"/>
                  </a:lnTo>
                  <a:lnTo>
                    <a:pt x="9556" y="6104"/>
                  </a:lnTo>
                  <a:lnTo>
                    <a:pt x="69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30" name="Google Shape;3732;p64">
              <a:extLst>
                <a:ext uri="{FF2B5EF4-FFF2-40B4-BE49-F238E27FC236}">
                  <a16:creationId xmlns:a16="http://schemas.microsoft.com/office/drawing/2014/main" id="{E111841C-F95B-485A-B262-E494663DC17E}"/>
                </a:ext>
              </a:extLst>
            </p:cNvPr>
            <p:cNvSpPr/>
            <p:nvPr/>
          </p:nvSpPr>
          <p:spPr>
            <a:xfrm>
              <a:off x="5453100" y="4506675"/>
              <a:ext cx="256000" cy="166925"/>
            </a:xfrm>
            <a:custGeom>
              <a:avLst/>
              <a:gdLst/>
              <a:ahLst/>
              <a:cxnLst/>
              <a:rect l="l" t="t" r="r" b="b"/>
              <a:pathLst>
                <a:path w="10240" h="6677" extrusionOk="0">
                  <a:moveTo>
                    <a:pt x="7107" y="574"/>
                  </a:moveTo>
                  <a:lnTo>
                    <a:pt x="9463" y="6105"/>
                  </a:lnTo>
                  <a:lnTo>
                    <a:pt x="2880" y="6105"/>
                  </a:lnTo>
                  <a:lnTo>
                    <a:pt x="758" y="574"/>
                  </a:lnTo>
                  <a:close/>
                  <a:moveTo>
                    <a:pt x="340" y="1"/>
                  </a:moveTo>
                  <a:cubicBezTo>
                    <a:pt x="139" y="1"/>
                    <a:pt x="1" y="202"/>
                    <a:pt x="74" y="390"/>
                  </a:cubicBezTo>
                  <a:lnTo>
                    <a:pt x="2417" y="6493"/>
                  </a:lnTo>
                  <a:cubicBezTo>
                    <a:pt x="2459" y="6603"/>
                    <a:pt x="2565" y="6676"/>
                    <a:pt x="2684" y="6676"/>
                  </a:cubicBezTo>
                  <a:lnTo>
                    <a:pt x="9896" y="6676"/>
                  </a:lnTo>
                  <a:cubicBezTo>
                    <a:pt x="10101" y="6676"/>
                    <a:pt x="10239" y="6468"/>
                    <a:pt x="10160" y="6278"/>
                  </a:cubicBezTo>
                  <a:lnTo>
                    <a:pt x="7558" y="175"/>
                  </a:lnTo>
                  <a:cubicBezTo>
                    <a:pt x="7513" y="69"/>
                    <a:pt x="7410" y="1"/>
                    <a:pt x="7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31" name="Google Shape;3733;p64">
              <a:extLst>
                <a:ext uri="{FF2B5EF4-FFF2-40B4-BE49-F238E27FC236}">
                  <a16:creationId xmlns:a16="http://schemas.microsoft.com/office/drawing/2014/main" id="{85D1D17D-7D67-4731-A56A-DF1F2A233D06}"/>
                </a:ext>
              </a:extLst>
            </p:cNvPr>
            <p:cNvSpPr/>
            <p:nvPr/>
          </p:nvSpPr>
          <p:spPr>
            <a:xfrm>
              <a:off x="3888875" y="3988450"/>
              <a:ext cx="177600" cy="126900"/>
            </a:xfrm>
            <a:custGeom>
              <a:avLst/>
              <a:gdLst/>
              <a:ahLst/>
              <a:cxnLst/>
              <a:rect l="l" t="t" r="r" b="b"/>
              <a:pathLst>
                <a:path w="7104" h="5076" extrusionOk="0">
                  <a:moveTo>
                    <a:pt x="1" y="0"/>
                  </a:moveTo>
                  <a:lnTo>
                    <a:pt x="6" y="5075"/>
                  </a:lnTo>
                  <a:lnTo>
                    <a:pt x="7103" y="5075"/>
                  </a:lnTo>
                  <a:lnTo>
                    <a:pt x="6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32" name="Google Shape;3734;p64">
              <a:extLst>
                <a:ext uri="{FF2B5EF4-FFF2-40B4-BE49-F238E27FC236}">
                  <a16:creationId xmlns:a16="http://schemas.microsoft.com/office/drawing/2014/main" id="{F788DC1B-9AB5-4E8A-9182-8DB66BF5E904}"/>
                </a:ext>
              </a:extLst>
            </p:cNvPr>
            <p:cNvSpPr/>
            <p:nvPr/>
          </p:nvSpPr>
          <p:spPr>
            <a:xfrm>
              <a:off x="3881750" y="3981300"/>
              <a:ext cx="192100" cy="141225"/>
            </a:xfrm>
            <a:custGeom>
              <a:avLst/>
              <a:gdLst/>
              <a:ahLst/>
              <a:cxnLst/>
              <a:rect l="l" t="t" r="r" b="b"/>
              <a:pathLst>
                <a:path w="7684" h="5649" extrusionOk="0">
                  <a:moveTo>
                    <a:pt x="6868" y="572"/>
                  </a:moveTo>
                  <a:lnTo>
                    <a:pt x="7087" y="5075"/>
                  </a:lnTo>
                  <a:lnTo>
                    <a:pt x="576" y="5075"/>
                  </a:lnTo>
                  <a:lnTo>
                    <a:pt x="572" y="572"/>
                  </a:lnTo>
                  <a:close/>
                  <a:moveTo>
                    <a:pt x="286" y="0"/>
                  </a:moveTo>
                  <a:cubicBezTo>
                    <a:pt x="128" y="0"/>
                    <a:pt x="0" y="129"/>
                    <a:pt x="0" y="286"/>
                  </a:cubicBezTo>
                  <a:lnTo>
                    <a:pt x="5" y="5361"/>
                  </a:lnTo>
                  <a:cubicBezTo>
                    <a:pt x="5" y="5520"/>
                    <a:pt x="133" y="5648"/>
                    <a:pt x="291" y="5648"/>
                  </a:cubicBezTo>
                  <a:lnTo>
                    <a:pt x="7388" y="5648"/>
                  </a:lnTo>
                  <a:cubicBezTo>
                    <a:pt x="7551" y="5648"/>
                    <a:pt x="7683" y="5511"/>
                    <a:pt x="7674" y="5347"/>
                  </a:cubicBezTo>
                  <a:lnTo>
                    <a:pt x="7427" y="272"/>
                  </a:lnTo>
                  <a:cubicBezTo>
                    <a:pt x="7419" y="120"/>
                    <a:pt x="7294" y="0"/>
                    <a:pt x="7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33" name="Google Shape;3735;p64">
              <a:extLst>
                <a:ext uri="{FF2B5EF4-FFF2-40B4-BE49-F238E27FC236}">
                  <a16:creationId xmlns:a16="http://schemas.microsoft.com/office/drawing/2014/main" id="{3786D57E-EB8A-45A0-9424-8A6671216BAA}"/>
                </a:ext>
              </a:extLst>
            </p:cNvPr>
            <p:cNvSpPr/>
            <p:nvPr/>
          </p:nvSpPr>
          <p:spPr>
            <a:xfrm>
              <a:off x="5308600" y="4115325"/>
              <a:ext cx="209825" cy="123975"/>
            </a:xfrm>
            <a:custGeom>
              <a:avLst/>
              <a:gdLst/>
              <a:ahLst/>
              <a:cxnLst/>
              <a:rect l="l" t="t" r="r" b="b"/>
              <a:pathLst>
                <a:path w="8393" h="4959" extrusionOk="0">
                  <a:moveTo>
                    <a:pt x="1" y="0"/>
                  </a:moveTo>
                  <a:lnTo>
                    <a:pt x="1904" y="4959"/>
                  </a:lnTo>
                  <a:lnTo>
                    <a:pt x="8393" y="4959"/>
                  </a:lnTo>
                  <a:lnTo>
                    <a:pt x="62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34" name="Google Shape;3736;p64">
              <a:extLst>
                <a:ext uri="{FF2B5EF4-FFF2-40B4-BE49-F238E27FC236}">
                  <a16:creationId xmlns:a16="http://schemas.microsoft.com/office/drawing/2014/main" id="{2E4EB7EE-1B58-4A11-9B2B-89B471B6A531}"/>
                </a:ext>
              </a:extLst>
            </p:cNvPr>
            <p:cNvSpPr/>
            <p:nvPr/>
          </p:nvSpPr>
          <p:spPr>
            <a:xfrm>
              <a:off x="5300125" y="4108175"/>
              <a:ext cx="226925" cy="138275"/>
            </a:xfrm>
            <a:custGeom>
              <a:avLst/>
              <a:gdLst/>
              <a:ahLst/>
              <a:cxnLst/>
              <a:rect l="l" t="t" r="r" b="b"/>
              <a:pathLst>
                <a:path w="9077" h="5531" extrusionOk="0">
                  <a:moveTo>
                    <a:pt x="6430" y="573"/>
                  </a:moveTo>
                  <a:lnTo>
                    <a:pt x="8300" y="4958"/>
                  </a:lnTo>
                  <a:lnTo>
                    <a:pt x="2440" y="4958"/>
                  </a:lnTo>
                  <a:lnTo>
                    <a:pt x="756" y="573"/>
                  </a:lnTo>
                  <a:close/>
                  <a:moveTo>
                    <a:pt x="340" y="0"/>
                  </a:moveTo>
                  <a:cubicBezTo>
                    <a:pt x="139" y="0"/>
                    <a:pt x="0" y="202"/>
                    <a:pt x="72" y="389"/>
                  </a:cubicBezTo>
                  <a:lnTo>
                    <a:pt x="1976" y="5347"/>
                  </a:lnTo>
                  <a:cubicBezTo>
                    <a:pt x="2019" y="5457"/>
                    <a:pt x="2125" y="5530"/>
                    <a:pt x="2243" y="5530"/>
                  </a:cubicBezTo>
                  <a:lnTo>
                    <a:pt x="8733" y="5530"/>
                  </a:lnTo>
                  <a:cubicBezTo>
                    <a:pt x="8938" y="5530"/>
                    <a:pt x="9076" y="5320"/>
                    <a:pt x="8997" y="5132"/>
                  </a:cubicBezTo>
                  <a:lnTo>
                    <a:pt x="6882" y="174"/>
                  </a:lnTo>
                  <a:cubicBezTo>
                    <a:pt x="6837" y="68"/>
                    <a:pt x="6734" y="0"/>
                    <a:pt x="66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35" name="Google Shape;3737;p64">
              <a:extLst>
                <a:ext uri="{FF2B5EF4-FFF2-40B4-BE49-F238E27FC236}">
                  <a16:creationId xmlns:a16="http://schemas.microsoft.com/office/drawing/2014/main" id="{242FDC16-8573-4F54-9AE8-56C7051183F5}"/>
                </a:ext>
              </a:extLst>
            </p:cNvPr>
            <p:cNvSpPr/>
            <p:nvPr/>
          </p:nvSpPr>
          <p:spPr>
            <a:xfrm>
              <a:off x="5217325" y="4366929"/>
              <a:ext cx="244300" cy="142075"/>
            </a:xfrm>
            <a:custGeom>
              <a:avLst/>
              <a:gdLst/>
              <a:ahLst/>
              <a:cxnLst/>
              <a:rect l="l" t="t" r="r" b="b"/>
              <a:pathLst>
                <a:path w="9772" h="5683" extrusionOk="0">
                  <a:moveTo>
                    <a:pt x="1" y="0"/>
                  </a:moveTo>
                  <a:lnTo>
                    <a:pt x="1910" y="5683"/>
                  </a:lnTo>
                  <a:lnTo>
                    <a:pt x="9771" y="5683"/>
                  </a:lnTo>
                  <a:lnTo>
                    <a:pt x="75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36" name="Google Shape;3738;p64">
              <a:extLst>
                <a:ext uri="{FF2B5EF4-FFF2-40B4-BE49-F238E27FC236}">
                  <a16:creationId xmlns:a16="http://schemas.microsoft.com/office/drawing/2014/main" id="{7F90D9F3-20FA-424A-A364-BEE74C3AE6B0}"/>
                </a:ext>
              </a:extLst>
            </p:cNvPr>
            <p:cNvSpPr/>
            <p:nvPr/>
          </p:nvSpPr>
          <p:spPr>
            <a:xfrm>
              <a:off x="5209000" y="4364650"/>
              <a:ext cx="261125" cy="156375"/>
            </a:xfrm>
            <a:custGeom>
              <a:avLst/>
              <a:gdLst/>
              <a:ahLst/>
              <a:cxnLst/>
              <a:rect l="l" t="t" r="r" b="b"/>
              <a:pathLst>
                <a:path w="10445" h="6255" extrusionOk="0">
                  <a:moveTo>
                    <a:pt x="7727" y="573"/>
                  </a:moveTo>
                  <a:lnTo>
                    <a:pt x="9688" y="5682"/>
                  </a:lnTo>
                  <a:lnTo>
                    <a:pt x="2448" y="5682"/>
                  </a:lnTo>
                  <a:lnTo>
                    <a:pt x="732" y="573"/>
                  </a:lnTo>
                  <a:close/>
                  <a:moveTo>
                    <a:pt x="334" y="0"/>
                  </a:moveTo>
                  <a:cubicBezTo>
                    <a:pt x="138" y="0"/>
                    <a:pt x="0" y="193"/>
                    <a:pt x="63" y="377"/>
                  </a:cubicBezTo>
                  <a:lnTo>
                    <a:pt x="1972" y="6060"/>
                  </a:lnTo>
                  <a:cubicBezTo>
                    <a:pt x="2011" y="6176"/>
                    <a:pt x="2120" y="6255"/>
                    <a:pt x="2243" y="6255"/>
                  </a:cubicBezTo>
                  <a:lnTo>
                    <a:pt x="10104" y="6255"/>
                  </a:lnTo>
                  <a:cubicBezTo>
                    <a:pt x="10306" y="6255"/>
                    <a:pt x="10444" y="6053"/>
                    <a:pt x="10371" y="5866"/>
                  </a:cubicBezTo>
                  <a:lnTo>
                    <a:pt x="8191" y="185"/>
                  </a:lnTo>
                  <a:cubicBezTo>
                    <a:pt x="8149" y="74"/>
                    <a:pt x="8042" y="0"/>
                    <a:pt x="79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37" name="Google Shape;3739;p64">
              <a:extLst>
                <a:ext uri="{FF2B5EF4-FFF2-40B4-BE49-F238E27FC236}">
                  <a16:creationId xmlns:a16="http://schemas.microsoft.com/office/drawing/2014/main" id="{DB420CE2-8065-450B-9E84-3741991FEB8E}"/>
                </a:ext>
              </a:extLst>
            </p:cNvPr>
            <p:cNvSpPr/>
            <p:nvPr/>
          </p:nvSpPr>
          <p:spPr>
            <a:xfrm>
              <a:off x="2646850" y="3988450"/>
              <a:ext cx="213800" cy="126900"/>
            </a:xfrm>
            <a:custGeom>
              <a:avLst/>
              <a:gdLst/>
              <a:ahLst/>
              <a:cxnLst/>
              <a:rect l="l" t="t" r="r" b="b"/>
              <a:pathLst>
                <a:path w="8552" h="5076" extrusionOk="0">
                  <a:moveTo>
                    <a:pt x="1696" y="0"/>
                  </a:moveTo>
                  <a:lnTo>
                    <a:pt x="0" y="5075"/>
                  </a:lnTo>
                  <a:lnTo>
                    <a:pt x="7099" y="5075"/>
                  </a:lnTo>
                  <a:lnTo>
                    <a:pt x="85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38" name="Google Shape;3740;p64">
              <a:extLst>
                <a:ext uri="{FF2B5EF4-FFF2-40B4-BE49-F238E27FC236}">
                  <a16:creationId xmlns:a16="http://schemas.microsoft.com/office/drawing/2014/main" id="{357274FA-D88D-44F0-B6E3-3B4D89404A23}"/>
                </a:ext>
              </a:extLst>
            </p:cNvPr>
            <p:cNvSpPr/>
            <p:nvPr/>
          </p:nvSpPr>
          <p:spPr>
            <a:xfrm>
              <a:off x="2638525" y="3981300"/>
              <a:ext cx="230325" cy="141225"/>
            </a:xfrm>
            <a:custGeom>
              <a:avLst/>
              <a:gdLst/>
              <a:ahLst/>
              <a:cxnLst/>
              <a:rect l="l" t="t" r="r" b="b"/>
              <a:pathLst>
                <a:path w="9213" h="5649" extrusionOk="0">
                  <a:moveTo>
                    <a:pt x="8505" y="572"/>
                  </a:moveTo>
                  <a:lnTo>
                    <a:pt x="7215" y="5075"/>
                  </a:lnTo>
                  <a:lnTo>
                    <a:pt x="731" y="5075"/>
                  </a:lnTo>
                  <a:lnTo>
                    <a:pt x="2235" y="572"/>
                  </a:lnTo>
                  <a:close/>
                  <a:moveTo>
                    <a:pt x="2029" y="0"/>
                  </a:moveTo>
                  <a:cubicBezTo>
                    <a:pt x="1906" y="0"/>
                    <a:pt x="1797" y="79"/>
                    <a:pt x="1759" y="195"/>
                  </a:cubicBezTo>
                  <a:lnTo>
                    <a:pt x="62" y="5272"/>
                  </a:lnTo>
                  <a:cubicBezTo>
                    <a:pt x="0" y="5456"/>
                    <a:pt x="137" y="5647"/>
                    <a:pt x="333" y="5648"/>
                  </a:cubicBezTo>
                  <a:lnTo>
                    <a:pt x="7432" y="5648"/>
                  </a:lnTo>
                  <a:cubicBezTo>
                    <a:pt x="7559" y="5648"/>
                    <a:pt x="7672" y="5562"/>
                    <a:pt x="7706" y="5439"/>
                  </a:cubicBezTo>
                  <a:lnTo>
                    <a:pt x="9160" y="366"/>
                  </a:lnTo>
                  <a:cubicBezTo>
                    <a:pt x="9212" y="182"/>
                    <a:pt x="9075" y="0"/>
                    <a:pt x="88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39" name="Google Shape;3741;p64">
              <a:extLst>
                <a:ext uri="{FF2B5EF4-FFF2-40B4-BE49-F238E27FC236}">
                  <a16:creationId xmlns:a16="http://schemas.microsoft.com/office/drawing/2014/main" id="{618B0F87-4775-48F3-9DD4-5337C3CBB9D5}"/>
                </a:ext>
              </a:extLst>
            </p:cNvPr>
            <p:cNvSpPr/>
            <p:nvPr/>
          </p:nvSpPr>
          <p:spPr>
            <a:xfrm>
              <a:off x="5131150" y="4110454"/>
              <a:ext cx="225075" cy="123975"/>
            </a:xfrm>
            <a:custGeom>
              <a:avLst/>
              <a:gdLst/>
              <a:ahLst/>
              <a:cxnLst/>
              <a:rect l="l" t="t" r="r" b="b"/>
              <a:pathLst>
                <a:path w="9003" h="4959" extrusionOk="0">
                  <a:moveTo>
                    <a:pt x="0" y="0"/>
                  </a:moveTo>
                  <a:lnTo>
                    <a:pt x="1666" y="4959"/>
                  </a:lnTo>
                  <a:lnTo>
                    <a:pt x="9002" y="4959"/>
                  </a:lnTo>
                  <a:lnTo>
                    <a:pt x="7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40" name="Google Shape;3742;p64">
              <a:extLst>
                <a:ext uri="{FF2B5EF4-FFF2-40B4-BE49-F238E27FC236}">
                  <a16:creationId xmlns:a16="http://schemas.microsoft.com/office/drawing/2014/main" id="{957E2F94-8462-4140-9687-9892493632C5}"/>
                </a:ext>
              </a:extLst>
            </p:cNvPr>
            <p:cNvSpPr/>
            <p:nvPr/>
          </p:nvSpPr>
          <p:spPr>
            <a:xfrm>
              <a:off x="5122825" y="4108175"/>
              <a:ext cx="241875" cy="138275"/>
            </a:xfrm>
            <a:custGeom>
              <a:avLst/>
              <a:gdLst/>
              <a:ahLst/>
              <a:cxnLst/>
              <a:rect l="l" t="t" r="r" b="b"/>
              <a:pathLst>
                <a:path w="9675" h="5531" extrusionOk="0">
                  <a:moveTo>
                    <a:pt x="7235" y="573"/>
                  </a:moveTo>
                  <a:lnTo>
                    <a:pt x="8919" y="4958"/>
                  </a:lnTo>
                  <a:lnTo>
                    <a:pt x="2206" y="4958"/>
                  </a:lnTo>
                  <a:lnTo>
                    <a:pt x="731" y="573"/>
                  </a:lnTo>
                  <a:close/>
                  <a:moveTo>
                    <a:pt x="331" y="0"/>
                  </a:moveTo>
                  <a:cubicBezTo>
                    <a:pt x="138" y="0"/>
                    <a:pt x="0" y="192"/>
                    <a:pt x="63" y="377"/>
                  </a:cubicBezTo>
                  <a:lnTo>
                    <a:pt x="1729" y="5336"/>
                  </a:lnTo>
                  <a:cubicBezTo>
                    <a:pt x="1767" y="5452"/>
                    <a:pt x="1876" y="5530"/>
                    <a:pt x="1999" y="5530"/>
                  </a:cubicBezTo>
                  <a:lnTo>
                    <a:pt x="9335" y="5530"/>
                  </a:lnTo>
                  <a:cubicBezTo>
                    <a:pt x="9536" y="5530"/>
                    <a:pt x="9675" y="5329"/>
                    <a:pt x="9603" y="5141"/>
                  </a:cubicBezTo>
                  <a:lnTo>
                    <a:pt x="7698" y="184"/>
                  </a:lnTo>
                  <a:cubicBezTo>
                    <a:pt x="7656" y="74"/>
                    <a:pt x="7550" y="0"/>
                    <a:pt x="7432" y="0"/>
                  </a:cubicBezTo>
                  <a:lnTo>
                    <a:pt x="333" y="0"/>
                  </a:lnTo>
                  <a:cubicBezTo>
                    <a:pt x="333" y="0"/>
                    <a:pt x="332" y="0"/>
                    <a:pt x="3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41" name="Google Shape;3743;p64">
              <a:extLst>
                <a:ext uri="{FF2B5EF4-FFF2-40B4-BE49-F238E27FC236}">
                  <a16:creationId xmlns:a16="http://schemas.microsoft.com/office/drawing/2014/main" id="{F92D0048-82B1-46D2-8691-E16CB6BB5131}"/>
                </a:ext>
              </a:extLst>
            </p:cNvPr>
            <p:cNvSpPr/>
            <p:nvPr/>
          </p:nvSpPr>
          <p:spPr>
            <a:xfrm>
              <a:off x="5259900" y="3988450"/>
              <a:ext cx="205700" cy="126900"/>
            </a:xfrm>
            <a:custGeom>
              <a:avLst/>
              <a:gdLst/>
              <a:ahLst/>
              <a:cxnLst/>
              <a:rect l="l" t="t" r="r" b="b"/>
              <a:pathLst>
                <a:path w="8228" h="5076" extrusionOk="0">
                  <a:moveTo>
                    <a:pt x="1" y="0"/>
                  </a:moveTo>
                  <a:lnTo>
                    <a:pt x="1949" y="5075"/>
                  </a:lnTo>
                  <a:lnTo>
                    <a:pt x="8227" y="5075"/>
                  </a:lnTo>
                  <a:lnTo>
                    <a:pt x="60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42" name="Google Shape;3744;p64">
              <a:extLst>
                <a:ext uri="{FF2B5EF4-FFF2-40B4-BE49-F238E27FC236}">
                  <a16:creationId xmlns:a16="http://schemas.microsoft.com/office/drawing/2014/main" id="{0FE2D6AA-257C-4325-ACC4-2EF9D9F7F09D}"/>
                </a:ext>
              </a:extLst>
            </p:cNvPr>
            <p:cNvSpPr/>
            <p:nvPr/>
          </p:nvSpPr>
          <p:spPr>
            <a:xfrm>
              <a:off x="5251400" y="3981300"/>
              <a:ext cx="222775" cy="141225"/>
            </a:xfrm>
            <a:custGeom>
              <a:avLst/>
              <a:gdLst/>
              <a:ahLst/>
              <a:cxnLst/>
              <a:rect l="l" t="t" r="r" b="b"/>
              <a:pathLst>
                <a:path w="8911" h="5649" extrusionOk="0">
                  <a:moveTo>
                    <a:pt x="6216" y="572"/>
                  </a:moveTo>
                  <a:lnTo>
                    <a:pt x="8134" y="5075"/>
                  </a:lnTo>
                  <a:lnTo>
                    <a:pt x="2485" y="5075"/>
                  </a:lnTo>
                  <a:lnTo>
                    <a:pt x="757" y="572"/>
                  </a:lnTo>
                  <a:close/>
                  <a:moveTo>
                    <a:pt x="340" y="0"/>
                  </a:moveTo>
                  <a:cubicBezTo>
                    <a:pt x="138" y="0"/>
                    <a:pt x="0" y="202"/>
                    <a:pt x="73" y="389"/>
                  </a:cubicBezTo>
                  <a:lnTo>
                    <a:pt x="2021" y="5464"/>
                  </a:lnTo>
                  <a:cubicBezTo>
                    <a:pt x="2063" y="5574"/>
                    <a:pt x="2170" y="5647"/>
                    <a:pt x="2288" y="5648"/>
                  </a:cubicBezTo>
                  <a:lnTo>
                    <a:pt x="8567" y="5648"/>
                  </a:lnTo>
                  <a:lnTo>
                    <a:pt x="8567" y="5647"/>
                  </a:lnTo>
                  <a:cubicBezTo>
                    <a:pt x="8772" y="5647"/>
                    <a:pt x="8911" y="5438"/>
                    <a:pt x="8831" y="5249"/>
                  </a:cubicBezTo>
                  <a:lnTo>
                    <a:pt x="6667" y="173"/>
                  </a:lnTo>
                  <a:cubicBezTo>
                    <a:pt x="6622" y="68"/>
                    <a:pt x="6518" y="0"/>
                    <a:pt x="6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43" name="Google Shape;3745;p64">
              <a:extLst>
                <a:ext uri="{FF2B5EF4-FFF2-40B4-BE49-F238E27FC236}">
                  <a16:creationId xmlns:a16="http://schemas.microsoft.com/office/drawing/2014/main" id="{18764BBD-213D-475E-8F3E-A0EC21B7C760}"/>
                </a:ext>
              </a:extLst>
            </p:cNvPr>
            <p:cNvSpPr/>
            <p:nvPr/>
          </p:nvSpPr>
          <p:spPr>
            <a:xfrm>
              <a:off x="5088525" y="3983579"/>
              <a:ext cx="220100" cy="126900"/>
            </a:xfrm>
            <a:custGeom>
              <a:avLst/>
              <a:gdLst/>
              <a:ahLst/>
              <a:cxnLst/>
              <a:rect l="l" t="t" r="r" b="b"/>
              <a:pathLst>
                <a:path w="8804" h="5076" extrusionOk="0">
                  <a:moveTo>
                    <a:pt x="1" y="0"/>
                  </a:moveTo>
                  <a:lnTo>
                    <a:pt x="1705" y="5075"/>
                  </a:lnTo>
                  <a:lnTo>
                    <a:pt x="8804" y="5075"/>
                  </a:lnTo>
                  <a:lnTo>
                    <a:pt x="6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44" name="Google Shape;3746;p64">
              <a:extLst>
                <a:ext uri="{FF2B5EF4-FFF2-40B4-BE49-F238E27FC236}">
                  <a16:creationId xmlns:a16="http://schemas.microsoft.com/office/drawing/2014/main" id="{1EE5152D-B865-453F-829F-3A9C374B144C}"/>
                </a:ext>
              </a:extLst>
            </p:cNvPr>
            <p:cNvSpPr/>
            <p:nvPr/>
          </p:nvSpPr>
          <p:spPr>
            <a:xfrm>
              <a:off x="5080175" y="3981300"/>
              <a:ext cx="236925" cy="141225"/>
            </a:xfrm>
            <a:custGeom>
              <a:avLst/>
              <a:gdLst/>
              <a:ahLst/>
              <a:cxnLst/>
              <a:rect l="l" t="t" r="r" b="b"/>
              <a:pathLst>
                <a:path w="9477" h="5649" extrusionOk="0">
                  <a:moveTo>
                    <a:pt x="6993" y="572"/>
                  </a:moveTo>
                  <a:lnTo>
                    <a:pt x="8721" y="5075"/>
                  </a:lnTo>
                  <a:lnTo>
                    <a:pt x="2246" y="5075"/>
                  </a:lnTo>
                  <a:lnTo>
                    <a:pt x="732" y="572"/>
                  </a:lnTo>
                  <a:close/>
                  <a:moveTo>
                    <a:pt x="333" y="0"/>
                  </a:moveTo>
                  <a:cubicBezTo>
                    <a:pt x="138" y="0"/>
                    <a:pt x="1" y="192"/>
                    <a:pt x="63" y="377"/>
                  </a:cubicBezTo>
                  <a:lnTo>
                    <a:pt x="1769" y="5452"/>
                  </a:lnTo>
                  <a:cubicBezTo>
                    <a:pt x="1807" y="5569"/>
                    <a:pt x="1916" y="5648"/>
                    <a:pt x="2039" y="5648"/>
                  </a:cubicBezTo>
                  <a:lnTo>
                    <a:pt x="9138" y="5648"/>
                  </a:lnTo>
                  <a:lnTo>
                    <a:pt x="9138" y="5647"/>
                  </a:lnTo>
                  <a:cubicBezTo>
                    <a:pt x="9338" y="5647"/>
                    <a:pt x="9476" y="5446"/>
                    <a:pt x="9404" y="5259"/>
                  </a:cubicBezTo>
                  <a:lnTo>
                    <a:pt x="7456" y="184"/>
                  </a:lnTo>
                  <a:cubicBezTo>
                    <a:pt x="7414" y="74"/>
                    <a:pt x="7308" y="0"/>
                    <a:pt x="7190" y="0"/>
                  </a:cubicBezTo>
                  <a:lnTo>
                    <a:pt x="335" y="0"/>
                  </a:lnTo>
                  <a:cubicBezTo>
                    <a:pt x="334" y="0"/>
                    <a:pt x="333" y="0"/>
                    <a:pt x="3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45" name="Google Shape;3747;p64">
              <a:extLst>
                <a:ext uri="{FF2B5EF4-FFF2-40B4-BE49-F238E27FC236}">
                  <a16:creationId xmlns:a16="http://schemas.microsoft.com/office/drawing/2014/main" id="{697DAD56-0B9A-4D81-A779-9833EDB2F0EA}"/>
                </a:ext>
              </a:extLst>
            </p:cNvPr>
            <p:cNvSpPr/>
            <p:nvPr/>
          </p:nvSpPr>
          <p:spPr>
            <a:xfrm>
              <a:off x="4675475" y="4508979"/>
              <a:ext cx="233225" cy="152600"/>
            </a:xfrm>
            <a:custGeom>
              <a:avLst/>
              <a:gdLst/>
              <a:ahLst/>
              <a:cxnLst/>
              <a:rect l="l" t="t" r="r" b="b"/>
              <a:pathLst>
                <a:path w="9329" h="6104" extrusionOk="0">
                  <a:moveTo>
                    <a:pt x="1" y="1"/>
                  </a:moveTo>
                  <a:lnTo>
                    <a:pt x="1176" y="6104"/>
                  </a:lnTo>
                  <a:lnTo>
                    <a:pt x="9328" y="6104"/>
                  </a:lnTo>
                  <a:lnTo>
                    <a:pt x="78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46" name="Google Shape;3748;p64">
              <a:extLst>
                <a:ext uri="{FF2B5EF4-FFF2-40B4-BE49-F238E27FC236}">
                  <a16:creationId xmlns:a16="http://schemas.microsoft.com/office/drawing/2014/main" id="{B96627F7-A20E-4F1D-89AE-A64385D5CF25}"/>
                </a:ext>
              </a:extLst>
            </p:cNvPr>
            <p:cNvSpPr/>
            <p:nvPr/>
          </p:nvSpPr>
          <p:spPr>
            <a:xfrm>
              <a:off x="4667600" y="4506675"/>
              <a:ext cx="249125" cy="166925"/>
            </a:xfrm>
            <a:custGeom>
              <a:avLst/>
              <a:gdLst/>
              <a:ahLst/>
              <a:cxnLst/>
              <a:rect l="l" t="t" r="r" b="b"/>
              <a:pathLst>
                <a:path w="9965" h="6677" extrusionOk="0">
                  <a:moveTo>
                    <a:pt x="7950" y="574"/>
                  </a:moveTo>
                  <a:lnTo>
                    <a:pt x="9280" y="6105"/>
                  </a:lnTo>
                  <a:lnTo>
                    <a:pt x="1727" y="6105"/>
                  </a:lnTo>
                  <a:lnTo>
                    <a:pt x="662" y="574"/>
                  </a:lnTo>
                  <a:close/>
                  <a:moveTo>
                    <a:pt x="316" y="1"/>
                  </a:moveTo>
                  <a:cubicBezTo>
                    <a:pt x="135" y="1"/>
                    <a:pt x="0" y="165"/>
                    <a:pt x="34" y="342"/>
                  </a:cubicBezTo>
                  <a:lnTo>
                    <a:pt x="1209" y="6444"/>
                  </a:lnTo>
                  <a:cubicBezTo>
                    <a:pt x="1235" y="6579"/>
                    <a:pt x="1353" y="6676"/>
                    <a:pt x="1490" y="6676"/>
                  </a:cubicBezTo>
                  <a:lnTo>
                    <a:pt x="9643" y="6676"/>
                  </a:lnTo>
                  <a:cubicBezTo>
                    <a:pt x="9828" y="6675"/>
                    <a:pt x="9965" y="6503"/>
                    <a:pt x="9921" y="6324"/>
                  </a:cubicBezTo>
                  <a:lnTo>
                    <a:pt x="8455" y="220"/>
                  </a:lnTo>
                  <a:cubicBezTo>
                    <a:pt x="8424" y="92"/>
                    <a:pt x="8309" y="1"/>
                    <a:pt x="81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47" name="Google Shape;3749;p64">
              <a:extLst>
                <a:ext uri="{FF2B5EF4-FFF2-40B4-BE49-F238E27FC236}">
                  <a16:creationId xmlns:a16="http://schemas.microsoft.com/office/drawing/2014/main" id="{B221AC06-0668-46C9-AFB9-62281834CAAF}"/>
                </a:ext>
              </a:extLst>
            </p:cNvPr>
            <p:cNvSpPr/>
            <p:nvPr/>
          </p:nvSpPr>
          <p:spPr>
            <a:xfrm>
              <a:off x="5265075" y="4508979"/>
              <a:ext cx="255125" cy="152600"/>
            </a:xfrm>
            <a:custGeom>
              <a:avLst/>
              <a:gdLst/>
              <a:ahLst/>
              <a:cxnLst/>
              <a:rect l="l" t="t" r="r" b="b"/>
              <a:pathLst>
                <a:path w="10205" h="6104" extrusionOk="0">
                  <a:moveTo>
                    <a:pt x="0" y="1"/>
                  </a:moveTo>
                  <a:lnTo>
                    <a:pt x="2051" y="6104"/>
                  </a:lnTo>
                  <a:lnTo>
                    <a:pt x="10204" y="6104"/>
                  </a:lnTo>
                  <a:lnTo>
                    <a:pt x="78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48" name="Google Shape;3750;p64">
              <a:extLst>
                <a:ext uri="{FF2B5EF4-FFF2-40B4-BE49-F238E27FC236}">
                  <a16:creationId xmlns:a16="http://schemas.microsoft.com/office/drawing/2014/main" id="{D1BDF95D-6B33-4900-8E9A-F8BBEA172A47}"/>
                </a:ext>
              </a:extLst>
            </p:cNvPr>
            <p:cNvSpPr/>
            <p:nvPr/>
          </p:nvSpPr>
          <p:spPr>
            <a:xfrm>
              <a:off x="5256750" y="4506675"/>
              <a:ext cx="271925" cy="166925"/>
            </a:xfrm>
            <a:custGeom>
              <a:avLst/>
              <a:gdLst/>
              <a:ahLst/>
              <a:cxnLst/>
              <a:rect l="l" t="t" r="r" b="b"/>
              <a:pathLst>
                <a:path w="10877" h="6677" extrusionOk="0">
                  <a:moveTo>
                    <a:pt x="7998" y="574"/>
                  </a:moveTo>
                  <a:lnTo>
                    <a:pt x="10122" y="6105"/>
                  </a:lnTo>
                  <a:lnTo>
                    <a:pt x="2590" y="6105"/>
                  </a:lnTo>
                  <a:lnTo>
                    <a:pt x="731" y="574"/>
                  </a:lnTo>
                  <a:close/>
                  <a:moveTo>
                    <a:pt x="333" y="1"/>
                  </a:moveTo>
                  <a:cubicBezTo>
                    <a:pt x="137" y="1"/>
                    <a:pt x="0" y="193"/>
                    <a:pt x="63" y="377"/>
                  </a:cubicBezTo>
                  <a:lnTo>
                    <a:pt x="2113" y="6482"/>
                  </a:lnTo>
                  <a:cubicBezTo>
                    <a:pt x="2152" y="6598"/>
                    <a:pt x="2261" y="6676"/>
                    <a:pt x="2384" y="6676"/>
                  </a:cubicBezTo>
                  <a:lnTo>
                    <a:pt x="10538" y="6676"/>
                  </a:lnTo>
                  <a:cubicBezTo>
                    <a:pt x="10738" y="6676"/>
                    <a:pt x="10877" y="6475"/>
                    <a:pt x="10805" y="6288"/>
                  </a:cubicBezTo>
                  <a:lnTo>
                    <a:pt x="8462" y="184"/>
                  </a:lnTo>
                  <a:cubicBezTo>
                    <a:pt x="8419" y="74"/>
                    <a:pt x="8312" y="1"/>
                    <a:pt x="81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49" name="Google Shape;3751;p64">
              <a:extLst>
                <a:ext uri="{FF2B5EF4-FFF2-40B4-BE49-F238E27FC236}">
                  <a16:creationId xmlns:a16="http://schemas.microsoft.com/office/drawing/2014/main" id="{F84898BF-0DE6-441B-A7AD-CA21267CB3AF}"/>
                </a:ext>
              </a:extLst>
            </p:cNvPr>
            <p:cNvSpPr/>
            <p:nvPr/>
          </p:nvSpPr>
          <p:spPr>
            <a:xfrm>
              <a:off x="4917150" y="3983579"/>
              <a:ext cx="214025" cy="126900"/>
            </a:xfrm>
            <a:custGeom>
              <a:avLst/>
              <a:gdLst/>
              <a:ahLst/>
              <a:cxnLst/>
              <a:rect l="l" t="t" r="r" b="b"/>
              <a:pathLst>
                <a:path w="8561" h="5076" extrusionOk="0">
                  <a:moveTo>
                    <a:pt x="1" y="0"/>
                  </a:moveTo>
                  <a:lnTo>
                    <a:pt x="1463" y="5075"/>
                  </a:lnTo>
                  <a:lnTo>
                    <a:pt x="8560" y="5075"/>
                  </a:lnTo>
                  <a:lnTo>
                    <a:pt x="6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50" name="Google Shape;3752;p64">
              <a:extLst>
                <a:ext uri="{FF2B5EF4-FFF2-40B4-BE49-F238E27FC236}">
                  <a16:creationId xmlns:a16="http://schemas.microsoft.com/office/drawing/2014/main" id="{7A733584-9D8F-4334-82DA-958682EB3664}"/>
                </a:ext>
              </a:extLst>
            </p:cNvPr>
            <p:cNvSpPr/>
            <p:nvPr/>
          </p:nvSpPr>
          <p:spPr>
            <a:xfrm>
              <a:off x="4908950" y="3981300"/>
              <a:ext cx="230575" cy="141225"/>
            </a:xfrm>
            <a:custGeom>
              <a:avLst/>
              <a:gdLst/>
              <a:ahLst/>
              <a:cxnLst/>
              <a:rect l="l" t="t" r="r" b="b"/>
              <a:pathLst>
                <a:path w="9223" h="5649" extrusionOk="0">
                  <a:moveTo>
                    <a:pt x="6977" y="572"/>
                  </a:moveTo>
                  <a:lnTo>
                    <a:pt x="8491" y="5075"/>
                  </a:lnTo>
                  <a:lnTo>
                    <a:pt x="2006" y="5075"/>
                  </a:lnTo>
                  <a:lnTo>
                    <a:pt x="708" y="572"/>
                  </a:lnTo>
                  <a:close/>
                  <a:moveTo>
                    <a:pt x="329" y="0"/>
                  </a:moveTo>
                  <a:cubicBezTo>
                    <a:pt x="138" y="0"/>
                    <a:pt x="1" y="182"/>
                    <a:pt x="53" y="366"/>
                  </a:cubicBezTo>
                  <a:lnTo>
                    <a:pt x="1515" y="5441"/>
                  </a:lnTo>
                  <a:cubicBezTo>
                    <a:pt x="1551" y="5564"/>
                    <a:pt x="1663" y="5647"/>
                    <a:pt x="1791" y="5648"/>
                  </a:cubicBezTo>
                  <a:lnTo>
                    <a:pt x="8888" y="5648"/>
                  </a:lnTo>
                  <a:cubicBezTo>
                    <a:pt x="9084" y="5648"/>
                    <a:pt x="9223" y="5456"/>
                    <a:pt x="9160" y="5270"/>
                  </a:cubicBezTo>
                  <a:lnTo>
                    <a:pt x="7454" y="195"/>
                  </a:lnTo>
                  <a:cubicBezTo>
                    <a:pt x="7416" y="79"/>
                    <a:pt x="7307" y="0"/>
                    <a:pt x="71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51" name="Google Shape;3753;p64">
              <a:extLst>
                <a:ext uri="{FF2B5EF4-FFF2-40B4-BE49-F238E27FC236}">
                  <a16:creationId xmlns:a16="http://schemas.microsoft.com/office/drawing/2014/main" id="{323329C1-4F53-4150-A6FE-2853461369FF}"/>
                </a:ext>
              </a:extLst>
            </p:cNvPr>
            <p:cNvSpPr/>
            <p:nvPr/>
          </p:nvSpPr>
          <p:spPr>
            <a:xfrm>
              <a:off x="5068550" y="4508979"/>
              <a:ext cx="247800" cy="152600"/>
            </a:xfrm>
            <a:custGeom>
              <a:avLst/>
              <a:gdLst/>
              <a:ahLst/>
              <a:cxnLst/>
              <a:rect l="l" t="t" r="r" b="b"/>
              <a:pathLst>
                <a:path w="9912" h="6104" extrusionOk="0">
                  <a:moveTo>
                    <a:pt x="0" y="1"/>
                  </a:moveTo>
                  <a:lnTo>
                    <a:pt x="1758" y="6104"/>
                  </a:lnTo>
                  <a:lnTo>
                    <a:pt x="9912" y="6104"/>
                  </a:lnTo>
                  <a:lnTo>
                    <a:pt x="78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52" name="Google Shape;3754;p64">
              <a:extLst>
                <a:ext uri="{FF2B5EF4-FFF2-40B4-BE49-F238E27FC236}">
                  <a16:creationId xmlns:a16="http://schemas.microsoft.com/office/drawing/2014/main" id="{A47B9838-5241-4303-ABE0-3981069908E5}"/>
                </a:ext>
              </a:extLst>
            </p:cNvPr>
            <p:cNvSpPr/>
            <p:nvPr/>
          </p:nvSpPr>
          <p:spPr>
            <a:xfrm>
              <a:off x="5060350" y="4506675"/>
              <a:ext cx="264325" cy="166925"/>
            </a:xfrm>
            <a:custGeom>
              <a:avLst/>
              <a:gdLst/>
              <a:ahLst/>
              <a:cxnLst/>
              <a:rect l="l" t="t" r="r" b="b"/>
              <a:pathLst>
                <a:path w="10573" h="6677" extrusionOk="0">
                  <a:moveTo>
                    <a:pt x="7985" y="574"/>
                  </a:moveTo>
                  <a:lnTo>
                    <a:pt x="9844" y="6105"/>
                  </a:lnTo>
                  <a:lnTo>
                    <a:pt x="2303" y="6105"/>
                  </a:lnTo>
                  <a:lnTo>
                    <a:pt x="710" y="574"/>
                  </a:lnTo>
                  <a:close/>
                  <a:moveTo>
                    <a:pt x="328" y="1"/>
                  </a:moveTo>
                  <a:cubicBezTo>
                    <a:pt x="137" y="1"/>
                    <a:pt x="0" y="184"/>
                    <a:pt x="54" y="366"/>
                  </a:cubicBezTo>
                  <a:lnTo>
                    <a:pt x="1812" y="6470"/>
                  </a:lnTo>
                  <a:cubicBezTo>
                    <a:pt x="1847" y="6592"/>
                    <a:pt x="1960" y="6676"/>
                    <a:pt x="2088" y="6676"/>
                  </a:cubicBezTo>
                  <a:lnTo>
                    <a:pt x="10240" y="6676"/>
                  </a:lnTo>
                  <a:cubicBezTo>
                    <a:pt x="10435" y="6676"/>
                    <a:pt x="10573" y="6484"/>
                    <a:pt x="10510" y="6300"/>
                  </a:cubicBezTo>
                  <a:lnTo>
                    <a:pt x="8460" y="195"/>
                  </a:lnTo>
                  <a:cubicBezTo>
                    <a:pt x="8421" y="79"/>
                    <a:pt x="8312" y="1"/>
                    <a:pt x="8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53" name="Google Shape;3755;p64">
              <a:extLst>
                <a:ext uri="{FF2B5EF4-FFF2-40B4-BE49-F238E27FC236}">
                  <a16:creationId xmlns:a16="http://schemas.microsoft.com/office/drawing/2014/main" id="{CD4E8267-E6CF-4865-BBFA-95B464F55AC8}"/>
                </a:ext>
              </a:extLst>
            </p:cNvPr>
            <p:cNvSpPr/>
            <p:nvPr/>
          </p:nvSpPr>
          <p:spPr>
            <a:xfrm>
              <a:off x="4872000" y="4508979"/>
              <a:ext cx="240525" cy="152600"/>
            </a:xfrm>
            <a:custGeom>
              <a:avLst/>
              <a:gdLst/>
              <a:ahLst/>
              <a:cxnLst/>
              <a:rect l="l" t="t" r="r" b="b"/>
              <a:pathLst>
                <a:path w="9621" h="6104" extrusionOk="0">
                  <a:moveTo>
                    <a:pt x="1" y="1"/>
                  </a:moveTo>
                  <a:lnTo>
                    <a:pt x="1467" y="6104"/>
                  </a:lnTo>
                  <a:lnTo>
                    <a:pt x="9620" y="6104"/>
                  </a:lnTo>
                  <a:lnTo>
                    <a:pt x="78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54" name="Google Shape;3756;p64">
              <a:extLst>
                <a:ext uri="{FF2B5EF4-FFF2-40B4-BE49-F238E27FC236}">
                  <a16:creationId xmlns:a16="http://schemas.microsoft.com/office/drawing/2014/main" id="{6EB5C8A7-4FE5-452B-9B0C-F575317F38E3}"/>
                </a:ext>
              </a:extLst>
            </p:cNvPr>
            <p:cNvSpPr/>
            <p:nvPr/>
          </p:nvSpPr>
          <p:spPr>
            <a:xfrm>
              <a:off x="4863975" y="4506700"/>
              <a:ext cx="256750" cy="166925"/>
            </a:xfrm>
            <a:custGeom>
              <a:avLst/>
              <a:gdLst/>
              <a:ahLst/>
              <a:cxnLst/>
              <a:rect l="l" t="t" r="r" b="b"/>
              <a:pathLst>
                <a:path w="10270" h="6677" extrusionOk="0">
                  <a:moveTo>
                    <a:pt x="7968" y="573"/>
                  </a:moveTo>
                  <a:lnTo>
                    <a:pt x="9562" y="6104"/>
                  </a:lnTo>
                  <a:lnTo>
                    <a:pt x="2015" y="6104"/>
                  </a:lnTo>
                  <a:lnTo>
                    <a:pt x="685" y="573"/>
                  </a:lnTo>
                  <a:close/>
                  <a:moveTo>
                    <a:pt x="322" y="1"/>
                  </a:moveTo>
                  <a:cubicBezTo>
                    <a:pt x="137" y="1"/>
                    <a:pt x="0" y="173"/>
                    <a:pt x="44" y="353"/>
                  </a:cubicBezTo>
                  <a:lnTo>
                    <a:pt x="1510" y="6456"/>
                  </a:lnTo>
                  <a:cubicBezTo>
                    <a:pt x="1541" y="6586"/>
                    <a:pt x="1656" y="6675"/>
                    <a:pt x="1788" y="6675"/>
                  </a:cubicBezTo>
                  <a:lnTo>
                    <a:pt x="9943" y="6675"/>
                  </a:lnTo>
                  <a:lnTo>
                    <a:pt x="9941" y="6677"/>
                  </a:lnTo>
                  <a:cubicBezTo>
                    <a:pt x="10132" y="6677"/>
                    <a:pt x="10269" y="6493"/>
                    <a:pt x="10217" y="6311"/>
                  </a:cubicBezTo>
                  <a:lnTo>
                    <a:pt x="8457" y="207"/>
                  </a:lnTo>
                  <a:cubicBezTo>
                    <a:pt x="8423" y="84"/>
                    <a:pt x="8310" y="1"/>
                    <a:pt x="81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55" name="Google Shape;3757;p64">
              <a:extLst>
                <a:ext uri="{FF2B5EF4-FFF2-40B4-BE49-F238E27FC236}">
                  <a16:creationId xmlns:a16="http://schemas.microsoft.com/office/drawing/2014/main" id="{D18856F5-F57B-47F7-97A1-F4B146B2377E}"/>
                </a:ext>
              </a:extLst>
            </p:cNvPr>
            <p:cNvSpPr/>
            <p:nvPr/>
          </p:nvSpPr>
          <p:spPr>
            <a:xfrm>
              <a:off x="5172800" y="4234404"/>
              <a:ext cx="234300" cy="132550"/>
            </a:xfrm>
            <a:custGeom>
              <a:avLst/>
              <a:gdLst/>
              <a:ahLst/>
              <a:cxnLst/>
              <a:rect l="l" t="t" r="r" b="b"/>
              <a:pathLst>
                <a:path w="9372" h="5302" extrusionOk="0">
                  <a:moveTo>
                    <a:pt x="0" y="1"/>
                  </a:moveTo>
                  <a:lnTo>
                    <a:pt x="1782" y="5301"/>
                  </a:lnTo>
                  <a:lnTo>
                    <a:pt x="9371" y="5301"/>
                  </a:lnTo>
                  <a:lnTo>
                    <a:pt x="73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56" name="Google Shape;3758;p64">
              <a:extLst>
                <a:ext uri="{FF2B5EF4-FFF2-40B4-BE49-F238E27FC236}">
                  <a16:creationId xmlns:a16="http://schemas.microsoft.com/office/drawing/2014/main" id="{FCDFAF3F-6635-4F4B-9471-AEBC16F977F3}"/>
                </a:ext>
              </a:extLst>
            </p:cNvPr>
            <p:cNvSpPr/>
            <p:nvPr/>
          </p:nvSpPr>
          <p:spPr>
            <a:xfrm>
              <a:off x="5164475" y="4232100"/>
              <a:ext cx="251100" cy="146900"/>
            </a:xfrm>
            <a:custGeom>
              <a:avLst/>
              <a:gdLst/>
              <a:ahLst/>
              <a:cxnLst/>
              <a:rect l="l" t="t" r="r" b="b"/>
              <a:pathLst>
                <a:path w="10044" h="5876" extrusionOk="0">
                  <a:moveTo>
                    <a:pt x="7473" y="573"/>
                  </a:moveTo>
                  <a:lnTo>
                    <a:pt x="9289" y="5302"/>
                  </a:lnTo>
                  <a:lnTo>
                    <a:pt x="2321" y="5302"/>
                  </a:lnTo>
                  <a:lnTo>
                    <a:pt x="732" y="573"/>
                  </a:lnTo>
                  <a:close/>
                  <a:moveTo>
                    <a:pt x="333" y="1"/>
                  </a:moveTo>
                  <a:cubicBezTo>
                    <a:pt x="139" y="1"/>
                    <a:pt x="0" y="193"/>
                    <a:pt x="63" y="379"/>
                  </a:cubicBezTo>
                  <a:lnTo>
                    <a:pt x="1844" y="5679"/>
                  </a:lnTo>
                  <a:cubicBezTo>
                    <a:pt x="1883" y="5796"/>
                    <a:pt x="1992" y="5875"/>
                    <a:pt x="2115" y="5875"/>
                  </a:cubicBezTo>
                  <a:lnTo>
                    <a:pt x="9704" y="5875"/>
                  </a:lnTo>
                  <a:cubicBezTo>
                    <a:pt x="9905" y="5875"/>
                    <a:pt x="10044" y="5673"/>
                    <a:pt x="9972" y="5486"/>
                  </a:cubicBezTo>
                  <a:lnTo>
                    <a:pt x="7937" y="184"/>
                  </a:lnTo>
                  <a:cubicBezTo>
                    <a:pt x="7893" y="74"/>
                    <a:pt x="7787" y="1"/>
                    <a:pt x="76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57" name="Google Shape;3759;p64">
              <a:extLst>
                <a:ext uri="{FF2B5EF4-FFF2-40B4-BE49-F238E27FC236}">
                  <a16:creationId xmlns:a16="http://schemas.microsoft.com/office/drawing/2014/main" id="{2073BA85-6C74-4304-924C-0E6C1DC2A6C8}"/>
                </a:ext>
              </a:extLst>
            </p:cNvPr>
            <p:cNvSpPr/>
            <p:nvPr/>
          </p:nvSpPr>
          <p:spPr>
            <a:xfrm>
              <a:off x="3356650" y="3988450"/>
              <a:ext cx="189500" cy="126900"/>
            </a:xfrm>
            <a:custGeom>
              <a:avLst/>
              <a:gdLst/>
              <a:ahLst/>
              <a:cxnLst/>
              <a:rect l="l" t="t" r="r" b="b"/>
              <a:pathLst>
                <a:path w="7580" h="5076" extrusionOk="0">
                  <a:moveTo>
                    <a:pt x="724" y="0"/>
                  </a:moveTo>
                  <a:lnTo>
                    <a:pt x="0" y="5075"/>
                  </a:lnTo>
                  <a:lnTo>
                    <a:pt x="7099" y="5075"/>
                  </a:lnTo>
                  <a:lnTo>
                    <a:pt x="75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58" name="Google Shape;3760;p64">
              <a:extLst>
                <a:ext uri="{FF2B5EF4-FFF2-40B4-BE49-F238E27FC236}">
                  <a16:creationId xmlns:a16="http://schemas.microsoft.com/office/drawing/2014/main" id="{D6319109-93E7-41BC-B295-ED96378C1037}"/>
                </a:ext>
              </a:extLst>
            </p:cNvPr>
            <p:cNvSpPr/>
            <p:nvPr/>
          </p:nvSpPr>
          <p:spPr>
            <a:xfrm>
              <a:off x="3348925" y="3981300"/>
              <a:ext cx="204725" cy="141225"/>
            </a:xfrm>
            <a:custGeom>
              <a:avLst/>
              <a:gdLst/>
              <a:ahLst/>
              <a:cxnLst/>
              <a:rect l="l" t="t" r="r" b="b"/>
              <a:pathLst>
                <a:path w="8189" h="5649" extrusionOk="0">
                  <a:moveTo>
                    <a:pt x="7573" y="572"/>
                  </a:moveTo>
                  <a:lnTo>
                    <a:pt x="7147" y="5075"/>
                  </a:lnTo>
                  <a:lnTo>
                    <a:pt x="640" y="5075"/>
                  </a:lnTo>
                  <a:lnTo>
                    <a:pt x="1282" y="572"/>
                  </a:lnTo>
                  <a:close/>
                  <a:moveTo>
                    <a:pt x="1031" y="0"/>
                  </a:moveTo>
                  <a:cubicBezTo>
                    <a:pt x="890" y="0"/>
                    <a:pt x="769" y="105"/>
                    <a:pt x="750" y="245"/>
                  </a:cubicBezTo>
                  <a:lnTo>
                    <a:pt x="26" y="5322"/>
                  </a:lnTo>
                  <a:cubicBezTo>
                    <a:pt x="1" y="5493"/>
                    <a:pt x="135" y="5648"/>
                    <a:pt x="309" y="5648"/>
                  </a:cubicBezTo>
                  <a:lnTo>
                    <a:pt x="7408" y="5648"/>
                  </a:lnTo>
                  <a:cubicBezTo>
                    <a:pt x="7555" y="5647"/>
                    <a:pt x="7678" y="5536"/>
                    <a:pt x="7693" y="5388"/>
                  </a:cubicBezTo>
                  <a:lnTo>
                    <a:pt x="8173" y="313"/>
                  </a:lnTo>
                  <a:cubicBezTo>
                    <a:pt x="8188" y="146"/>
                    <a:pt x="8058" y="0"/>
                    <a:pt x="7891" y="0"/>
                  </a:cubicBezTo>
                  <a:cubicBezTo>
                    <a:pt x="7890" y="0"/>
                    <a:pt x="7889" y="0"/>
                    <a:pt x="7889" y="0"/>
                  </a:cubicBezTo>
                  <a:lnTo>
                    <a:pt x="1033" y="0"/>
                  </a:lnTo>
                  <a:cubicBezTo>
                    <a:pt x="1033" y="0"/>
                    <a:pt x="1032" y="0"/>
                    <a:pt x="10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59" name="Google Shape;3761;p64">
              <a:extLst>
                <a:ext uri="{FF2B5EF4-FFF2-40B4-BE49-F238E27FC236}">
                  <a16:creationId xmlns:a16="http://schemas.microsoft.com/office/drawing/2014/main" id="{B6B90411-B75D-486B-9BDC-492E50305445}"/>
                </a:ext>
              </a:extLst>
            </p:cNvPr>
            <p:cNvSpPr/>
            <p:nvPr/>
          </p:nvSpPr>
          <p:spPr>
            <a:xfrm>
              <a:off x="4745775" y="3983579"/>
              <a:ext cx="207950" cy="126900"/>
            </a:xfrm>
            <a:custGeom>
              <a:avLst/>
              <a:gdLst/>
              <a:ahLst/>
              <a:cxnLst/>
              <a:rect l="l" t="t" r="r" b="b"/>
              <a:pathLst>
                <a:path w="8318" h="5076" extrusionOk="0">
                  <a:moveTo>
                    <a:pt x="1" y="0"/>
                  </a:moveTo>
                  <a:lnTo>
                    <a:pt x="1219" y="5075"/>
                  </a:lnTo>
                  <a:lnTo>
                    <a:pt x="8318" y="5075"/>
                  </a:lnTo>
                  <a:lnTo>
                    <a:pt x="6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60" name="Google Shape;3762;p64">
              <a:extLst>
                <a:ext uri="{FF2B5EF4-FFF2-40B4-BE49-F238E27FC236}">
                  <a16:creationId xmlns:a16="http://schemas.microsoft.com/office/drawing/2014/main" id="{8B4385FA-B861-46A1-AA0D-23FCA372AC77}"/>
                </a:ext>
              </a:extLst>
            </p:cNvPr>
            <p:cNvSpPr/>
            <p:nvPr/>
          </p:nvSpPr>
          <p:spPr>
            <a:xfrm>
              <a:off x="4737775" y="3981300"/>
              <a:ext cx="224150" cy="141225"/>
            </a:xfrm>
            <a:custGeom>
              <a:avLst/>
              <a:gdLst/>
              <a:ahLst/>
              <a:cxnLst/>
              <a:rect l="l" t="t" r="r" b="b"/>
              <a:pathLst>
                <a:path w="8966" h="5649" extrusionOk="0">
                  <a:moveTo>
                    <a:pt x="6960" y="572"/>
                  </a:moveTo>
                  <a:lnTo>
                    <a:pt x="8259" y="5075"/>
                  </a:lnTo>
                  <a:lnTo>
                    <a:pt x="1765" y="5075"/>
                  </a:lnTo>
                  <a:lnTo>
                    <a:pt x="684" y="572"/>
                  </a:lnTo>
                  <a:close/>
                  <a:moveTo>
                    <a:pt x="321" y="0"/>
                  </a:moveTo>
                  <a:cubicBezTo>
                    <a:pt x="136" y="2"/>
                    <a:pt x="0" y="173"/>
                    <a:pt x="42" y="353"/>
                  </a:cubicBezTo>
                  <a:lnTo>
                    <a:pt x="1261" y="5429"/>
                  </a:lnTo>
                  <a:cubicBezTo>
                    <a:pt x="1292" y="5557"/>
                    <a:pt x="1407" y="5648"/>
                    <a:pt x="1539" y="5648"/>
                  </a:cubicBezTo>
                  <a:lnTo>
                    <a:pt x="8638" y="5648"/>
                  </a:lnTo>
                  <a:cubicBezTo>
                    <a:pt x="8828" y="5648"/>
                    <a:pt x="8966" y="5466"/>
                    <a:pt x="8912" y="5283"/>
                  </a:cubicBezTo>
                  <a:lnTo>
                    <a:pt x="7450" y="208"/>
                  </a:lnTo>
                  <a:cubicBezTo>
                    <a:pt x="7415" y="85"/>
                    <a:pt x="7303" y="0"/>
                    <a:pt x="71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61" name="Google Shape;3763;p64">
              <a:extLst>
                <a:ext uri="{FF2B5EF4-FFF2-40B4-BE49-F238E27FC236}">
                  <a16:creationId xmlns:a16="http://schemas.microsoft.com/office/drawing/2014/main" id="{DCACB737-6821-4513-AF0C-808A750B5BFC}"/>
                </a:ext>
              </a:extLst>
            </p:cNvPr>
            <p:cNvSpPr/>
            <p:nvPr/>
          </p:nvSpPr>
          <p:spPr>
            <a:xfrm>
              <a:off x="3179225" y="3988450"/>
              <a:ext cx="195550" cy="126900"/>
            </a:xfrm>
            <a:custGeom>
              <a:avLst/>
              <a:gdLst/>
              <a:ahLst/>
              <a:cxnLst/>
              <a:rect l="l" t="t" r="r" b="b"/>
              <a:pathLst>
                <a:path w="7822" h="5076" extrusionOk="0">
                  <a:moveTo>
                    <a:pt x="966" y="0"/>
                  </a:moveTo>
                  <a:lnTo>
                    <a:pt x="0" y="5075"/>
                  </a:lnTo>
                  <a:lnTo>
                    <a:pt x="7097" y="5075"/>
                  </a:lnTo>
                  <a:lnTo>
                    <a:pt x="7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62" name="Google Shape;3764;p64">
              <a:extLst>
                <a:ext uri="{FF2B5EF4-FFF2-40B4-BE49-F238E27FC236}">
                  <a16:creationId xmlns:a16="http://schemas.microsoft.com/office/drawing/2014/main" id="{81AD9DF8-63D9-408F-876A-D346ACD813FA}"/>
                </a:ext>
              </a:extLst>
            </p:cNvPr>
            <p:cNvSpPr/>
            <p:nvPr/>
          </p:nvSpPr>
          <p:spPr>
            <a:xfrm>
              <a:off x="3171325" y="3981300"/>
              <a:ext cx="211150" cy="141225"/>
            </a:xfrm>
            <a:custGeom>
              <a:avLst/>
              <a:gdLst/>
              <a:ahLst/>
              <a:cxnLst/>
              <a:rect l="l" t="t" r="r" b="b"/>
              <a:pathLst>
                <a:path w="8446" h="5649" extrusionOk="0">
                  <a:moveTo>
                    <a:pt x="7808" y="572"/>
                  </a:moveTo>
                  <a:lnTo>
                    <a:pt x="7166" y="5075"/>
                  </a:lnTo>
                  <a:lnTo>
                    <a:pt x="662" y="5075"/>
                  </a:lnTo>
                  <a:lnTo>
                    <a:pt x="1519" y="572"/>
                  </a:lnTo>
                  <a:close/>
                  <a:moveTo>
                    <a:pt x="1282" y="0"/>
                  </a:moveTo>
                  <a:cubicBezTo>
                    <a:pt x="1145" y="0"/>
                    <a:pt x="1027" y="98"/>
                    <a:pt x="1002" y="234"/>
                  </a:cubicBezTo>
                  <a:lnTo>
                    <a:pt x="34" y="5307"/>
                  </a:lnTo>
                  <a:cubicBezTo>
                    <a:pt x="1" y="5484"/>
                    <a:pt x="135" y="5647"/>
                    <a:pt x="316" y="5648"/>
                  </a:cubicBezTo>
                  <a:lnTo>
                    <a:pt x="7413" y="5648"/>
                  </a:lnTo>
                  <a:cubicBezTo>
                    <a:pt x="7556" y="5648"/>
                    <a:pt x="7676" y="5543"/>
                    <a:pt x="7697" y="5402"/>
                  </a:cubicBezTo>
                  <a:lnTo>
                    <a:pt x="8421" y="327"/>
                  </a:lnTo>
                  <a:cubicBezTo>
                    <a:pt x="8445" y="154"/>
                    <a:pt x="8312" y="0"/>
                    <a:pt x="81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63" name="Google Shape;3765;p64">
              <a:extLst>
                <a:ext uri="{FF2B5EF4-FFF2-40B4-BE49-F238E27FC236}">
                  <a16:creationId xmlns:a16="http://schemas.microsoft.com/office/drawing/2014/main" id="{F6275A10-5A2B-4B06-9099-0AD245413FAF}"/>
                </a:ext>
              </a:extLst>
            </p:cNvPr>
            <p:cNvSpPr/>
            <p:nvPr/>
          </p:nvSpPr>
          <p:spPr>
            <a:xfrm>
              <a:off x="3711550" y="3988450"/>
              <a:ext cx="177475" cy="126900"/>
            </a:xfrm>
            <a:custGeom>
              <a:avLst/>
              <a:gdLst/>
              <a:ahLst/>
              <a:cxnLst/>
              <a:rect l="l" t="t" r="r" b="b"/>
              <a:pathLst>
                <a:path w="7099" h="5076" extrusionOk="0">
                  <a:moveTo>
                    <a:pt x="239" y="0"/>
                  </a:moveTo>
                  <a:lnTo>
                    <a:pt x="0" y="5075"/>
                  </a:lnTo>
                  <a:lnTo>
                    <a:pt x="7099" y="5075"/>
                  </a:lnTo>
                  <a:lnTo>
                    <a:pt x="70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64" name="Google Shape;3766;p64">
              <a:extLst>
                <a:ext uri="{FF2B5EF4-FFF2-40B4-BE49-F238E27FC236}">
                  <a16:creationId xmlns:a16="http://schemas.microsoft.com/office/drawing/2014/main" id="{EBF54930-7EAD-456D-9D97-C660E969FF7B}"/>
                </a:ext>
              </a:extLst>
            </p:cNvPr>
            <p:cNvSpPr/>
            <p:nvPr/>
          </p:nvSpPr>
          <p:spPr>
            <a:xfrm>
              <a:off x="3704200" y="3981300"/>
              <a:ext cx="191975" cy="141225"/>
            </a:xfrm>
            <a:custGeom>
              <a:avLst/>
              <a:gdLst/>
              <a:ahLst/>
              <a:cxnLst/>
              <a:rect l="l" t="t" r="r" b="b"/>
              <a:pathLst>
                <a:path w="7679" h="5649" extrusionOk="0">
                  <a:moveTo>
                    <a:pt x="7102" y="572"/>
                  </a:moveTo>
                  <a:lnTo>
                    <a:pt x="7106" y="5075"/>
                  </a:lnTo>
                  <a:lnTo>
                    <a:pt x="596" y="5075"/>
                  </a:lnTo>
                  <a:lnTo>
                    <a:pt x="806" y="572"/>
                  </a:lnTo>
                  <a:close/>
                  <a:moveTo>
                    <a:pt x="533" y="0"/>
                  </a:moveTo>
                  <a:cubicBezTo>
                    <a:pt x="380" y="0"/>
                    <a:pt x="255" y="120"/>
                    <a:pt x="247" y="273"/>
                  </a:cubicBezTo>
                  <a:lnTo>
                    <a:pt x="9" y="5348"/>
                  </a:lnTo>
                  <a:cubicBezTo>
                    <a:pt x="1" y="5511"/>
                    <a:pt x="132" y="5647"/>
                    <a:pt x="294" y="5648"/>
                  </a:cubicBezTo>
                  <a:lnTo>
                    <a:pt x="7393" y="5648"/>
                  </a:lnTo>
                  <a:cubicBezTo>
                    <a:pt x="7551" y="5647"/>
                    <a:pt x="7679" y="5519"/>
                    <a:pt x="7679" y="5361"/>
                  </a:cubicBezTo>
                  <a:lnTo>
                    <a:pt x="7674" y="286"/>
                  </a:lnTo>
                  <a:cubicBezTo>
                    <a:pt x="7674" y="129"/>
                    <a:pt x="7546" y="0"/>
                    <a:pt x="73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65" name="Google Shape;3767;p64">
              <a:extLst>
                <a:ext uri="{FF2B5EF4-FFF2-40B4-BE49-F238E27FC236}">
                  <a16:creationId xmlns:a16="http://schemas.microsoft.com/office/drawing/2014/main" id="{ADDAA1E5-E6D5-44A2-BA5C-F8B3806F6574}"/>
                </a:ext>
              </a:extLst>
            </p:cNvPr>
            <p:cNvSpPr/>
            <p:nvPr/>
          </p:nvSpPr>
          <p:spPr>
            <a:xfrm>
              <a:off x="3001750" y="3988450"/>
              <a:ext cx="201650" cy="126900"/>
            </a:xfrm>
            <a:custGeom>
              <a:avLst/>
              <a:gdLst/>
              <a:ahLst/>
              <a:cxnLst/>
              <a:rect l="l" t="t" r="r" b="b"/>
              <a:pathLst>
                <a:path w="8066" h="5076" extrusionOk="0">
                  <a:moveTo>
                    <a:pt x="1210" y="0"/>
                  </a:moveTo>
                  <a:lnTo>
                    <a:pt x="0" y="5075"/>
                  </a:lnTo>
                  <a:lnTo>
                    <a:pt x="7099" y="5075"/>
                  </a:lnTo>
                  <a:lnTo>
                    <a:pt x="80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66" name="Google Shape;3768;p64">
              <a:extLst>
                <a:ext uri="{FF2B5EF4-FFF2-40B4-BE49-F238E27FC236}">
                  <a16:creationId xmlns:a16="http://schemas.microsoft.com/office/drawing/2014/main" id="{80E8DF0A-912C-449E-B40E-2CD41B9107F4}"/>
                </a:ext>
              </a:extLst>
            </p:cNvPr>
            <p:cNvSpPr/>
            <p:nvPr/>
          </p:nvSpPr>
          <p:spPr>
            <a:xfrm>
              <a:off x="2993750" y="3981300"/>
              <a:ext cx="217525" cy="141225"/>
            </a:xfrm>
            <a:custGeom>
              <a:avLst/>
              <a:gdLst/>
              <a:ahLst/>
              <a:cxnLst/>
              <a:rect l="l" t="t" r="r" b="b"/>
              <a:pathLst>
                <a:path w="8701" h="5649" extrusionOk="0">
                  <a:moveTo>
                    <a:pt x="8039" y="572"/>
                  </a:moveTo>
                  <a:lnTo>
                    <a:pt x="7182" y="5075"/>
                  </a:lnTo>
                  <a:lnTo>
                    <a:pt x="683" y="5075"/>
                  </a:lnTo>
                  <a:lnTo>
                    <a:pt x="1757" y="572"/>
                  </a:lnTo>
                  <a:close/>
                  <a:moveTo>
                    <a:pt x="1530" y="0"/>
                  </a:moveTo>
                  <a:cubicBezTo>
                    <a:pt x="1398" y="0"/>
                    <a:pt x="1283" y="91"/>
                    <a:pt x="1252" y="220"/>
                  </a:cubicBezTo>
                  <a:lnTo>
                    <a:pt x="42" y="5296"/>
                  </a:lnTo>
                  <a:cubicBezTo>
                    <a:pt x="0" y="5475"/>
                    <a:pt x="136" y="5647"/>
                    <a:pt x="320" y="5648"/>
                  </a:cubicBezTo>
                  <a:lnTo>
                    <a:pt x="7419" y="5648"/>
                  </a:lnTo>
                  <a:cubicBezTo>
                    <a:pt x="7556" y="5647"/>
                    <a:pt x="7674" y="5550"/>
                    <a:pt x="7700" y="5415"/>
                  </a:cubicBezTo>
                  <a:lnTo>
                    <a:pt x="8666" y="340"/>
                  </a:lnTo>
                  <a:cubicBezTo>
                    <a:pt x="8701" y="165"/>
                    <a:pt x="8565" y="0"/>
                    <a:pt x="83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67" name="Google Shape;3769;p64">
              <a:extLst>
                <a:ext uri="{FF2B5EF4-FFF2-40B4-BE49-F238E27FC236}">
                  <a16:creationId xmlns:a16="http://schemas.microsoft.com/office/drawing/2014/main" id="{C01B91D5-CA5B-4C35-A32F-EDC0061C23CB}"/>
                </a:ext>
              </a:extLst>
            </p:cNvPr>
            <p:cNvSpPr/>
            <p:nvPr/>
          </p:nvSpPr>
          <p:spPr>
            <a:xfrm>
              <a:off x="2824325" y="3988450"/>
              <a:ext cx="207700" cy="126900"/>
            </a:xfrm>
            <a:custGeom>
              <a:avLst/>
              <a:gdLst/>
              <a:ahLst/>
              <a:cxnLst/>
              <a:rect l="l" t="t" r="r" b="b"/>
              <a:pathLst>
                <a:path w="8308" h="5076" extrusionOk="0">
                  <a:moveTo>
                    <a:pt x="1452" y="0"/>
                  </a:moveTo>
                  <a:lnTo>
                    <a:pt x="0" y="5075"/>
                  </a:lnTo>
                  <a:lnTo>
                    <a:pt x="7097" y="5075"/>
                  </a:lnTo>
                  <a:lnTo>
                    <a:pt x="83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68" name="Google Shape;3770;p64">
              <a:extLst>
                <a:ext uri="{FF2B5EF4-FFF2-40B4-BE49-F238E27FC236}">
                  <a16:creationId xmlns:a16="http://schemas.microsoft.com/office/drawing/2014/main" id="{BC123486-8901-474D-A6B2-C60E5A1CAA84}"/>
                </a:ext>
              </a:extLst>
            </p:cNvPr>
            <p:cNvSpPr/>
            <p:nvPr/>
          </p:nvSpPr>
          <p:spPr>
            <a:xfrm>
              <a:off x="2816100" y="3981275"/>
              <a:ext cx="223950" cy="141250"/>
            </a:xfrm>
            <a:custGeom>
              <a:avLst/>
              <a:gdLst/>
              <a:ahLst/>
              <a:cxnLst/>
              <a:rect l="l" t="t" r="r" b="b"/>
              <a:pathLst>
                <a:path w="8958" h="5650" extrusionOk="0">
                  <a:moveTo>
                    <a:pt x="8274" y="573"/>
                  </a:moveTo>
                  <a:lnTo>
                    <a:pt x="7201" y="5076"/>
                  </a:lnTo>
                  <a:lnTo>
                    <a:pt x="708" y="5076"/>
                  </a:lnTo>
                  <a:lnTo>
                    <a:pt x="1998" y="573"/>
                  </a:lnTo>
                  <a:close/>
                  <a:moveTo>
                    <a:pt x="1781" y="0"/>
                  </a:moveTo>
                  <a:cubicBezTo>
                    <a:pt x="1653" y="0"/>
                    <a:pt x="1541" y="85"/>
                    <a:pt x="1507" y="208"/>
                  </a:cubicBezTo>
                  <a:lnTo>
                    <a:pt x="54" y="5284"/>
                  </a:lnTo>
                  <a:cubicBezTo>
                    <a:pt x="1" y="5466"/>
                    <a:pt x="138" y="5649"/>
                    <a:pt x="329" y="5649"/>
                  </a:cubicBezTo>
                  <a:lnTo>
                    <a:pt x="7426" y="5649"/>
                  </a:lnTo>
                  <a:cubicBezTo>
                    <a:pt x="7558" y="5648"/>
                    <a:pt x="7674" y="5557"/>
                    <a:pt x="7705" y="5429"/>
                  </a:cubicBezTo>
                  <a:lnTo>
                    <a:pt x="8914" y="353"/>
                  </a:lnTo>
                  <a:cubicBezTo>
                    <a:pt x="8958" y="173"/>
                    <a:pt x="8821" y="1"/>
                    <a:pt x="86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69" name="Google Shape;3771;p64">
              <a:extLst>
                <a:ext uri="{FF2B5EF4-FFF2-40B4-BE49-F238E27FC236}">
                  <a16:creationId xmlns:a16="http://schemas.microsoft.com/office/drawing/2014/main" id="{D9185137-A182-40D5-A4A2-3B285C7DB4F2}"/>
                </a:ext>
              </a:extLst>
            </p:cNvPr>
            <p:cNvSpPr/>
            <p:nvPr/>
          </p:nvSpPr>
          <p:spPr>
            <a:xfrm>
              <a:off x="3534125" y="3988450"/>
              <a:ext cx="183400" cy="126900"/>
            </a:xfrm>
            <a:custGeom>
              <a:avLst/>
              <a:gdLst/>
              <a:ahLst/>
              <a:cxnLst/>
              <a:rect l="l" t="t" r="r" b="b"/>
              <a:pathLst>
                <a:path w="7336" h="5076" extrusionOk="0">
                  <a:moveTo>
                    <a:pt x="481" y="0"/>
                  </a:moveTo>
                  <a:lnTo>
                    <a:pt x="0" y="5075"/>
                  </a:lnTo>
                  <a:lnTo>
                    <a:pt x="7097" y="5075"/>
                  </a:lnTo>
                  <a:lnTo>
                    <a:pt x="73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70" name="Google Shape;3772;p64">
              <a:extLst>
                <a:ext uri="{FF2B5EF4-FFF2-40B4-BE49-F238E27FC236}">
                  <a16:creationId xmlns:a16="http://schemas.microsoft.com/office/drawing/2014/main" id="{4DB6D8F8-D58D-4F4B-BF23-FC9340897D5F}"/>
                </a:ext>
              </a:extLst>
            </p:cNvPr>
            <p:cNvSpPr/>
            <p:nvPr/>
          </p:nvSpPr>
          <p:spPr>
            <a:xfrm>
              <a:off x="3526575" y="3981300"/>
              <a:ext cx="198250" cy="141225"/>
            </a:xfrm>
            <a:custGeom>
              <a:avLst/>
              <a:gdLst/>
              <a:ahLst/>
              <a:cxnLst/>
              <a:rect l="l" t="t" r="r" b="b"/>
              <a:pathLst>
                <a:path w="7930" h="5649" extrusionOk="0">
                  <a:moveTo>
                    <a:pt x="7338" y="572"/>
                  </a:moveTo>
                  <a:lnTo>
                    <a:pt x="7126" y="5075"/>
                  </a:lnTo>
                  <a:lnTo>
                    <a:pt x="616" y="5075"/>
                  </a:lnTo>
                  <a:lnTo>
                    <a:pt x="1043" y="572"/>
                  </a:lnTo>
                  <a:close/>
                  <a:moveTo>
                    <a:pt x="783" y="0"/>
                  </a:moveTo>
                  <a:cubicBezTo>
                    <a:pt x="634" y="0"/>
                    <a:pt x="511" y="112"/>
                    <a:pt x="497" y="259"/>
                  </a:cubicBezTo>
                  <a:lnTo>
                    <a:pt x="16" y="5334"/>
                  </a:lnTo>
                  <a:cubicBezTo>
                    <a:pt x="1" y="5502"/>
                    <a:pt x="133" y="5648"/>
                    <a:pt x="302" y="5648"/>
                  </a:cubicBezTo>
                  <a:lnTo>
                    <a:pt x="7399" y="5648"/>
                  </a:lnTo>
                  <a:cubicBezTo>
                    <a:pt x="7552" y="5648"/>
                    <a:pt x="7677" y="5528"/>
                    <a:pt x="7685" y="5375"/>
                  </a:cubicBezTo>
                  <a:lnTo>
                    <a:pt x="7924" y="300"/>
                  </a:lnTo>
                  <a:cubicBezTo>
                    <a:pt x="7930" y="136"/>
                    <a:pt x="7801" y="0"/>
                    <a:pt x="76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71" name="Google Shape;3773;p64">
              <a:extLst>
                <a:ext uri="{FF2B5EF4-FFF2-40B4-BE49-F238E27FC236}">
                  <a16:creationId xmlns:a16="http://schemas.microsoft.com/office/drawing/2014/main" id="{08B5EF81-5957-4CF1-AEA5-3DA12FA06D8F}"/>
                </a:ext>
              </a:extLst>
            </p:cNvPr>
            <p:cNvSpPr/>
            <p:nvPr/>
          </p:nvSpPr>
          <p:spPr>
            <a:xfrm>
              <a:off x="4574400" y="3983579"/>
              <a:ext cx="201875" cy="126900"/>
            </a:xfrm>
            <a:custGeom>
              <a:avLst/>
              <a:gdLst/>
              <a:ahLst/>
              <a:cxnLst/>
              <a:rect l="l" t="t" r="r" b="b"/>
              <a:pathLst>
                <a:path w="8075" h="5076" extrusionOk="0">
                  <a:moveTo>
                    <a:pt x="0" y="0"/>
                  </a:moveTo>
                  <a:lnTo>
                    <a:pt x="977" y="5075"/>
                  </a:lnTo>
                  <a:lnTo>
                    <a:pt x="8074" y="5075"/>
                  </a:lnTo>
                  <a:lnTo>
                    <a:pt x="6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72" name="Google Shape;3774;p64">
              <a:extLst>
                <a:ext uri="{FF2B5EF4-FFF2-40B4-BE49-F238E27FC236}">
                  <a16:creationId xmlns:a16="http://schemas.microsoft.com/office/drawing/2014/main" id="{99FF2251-DACC-4A59-BFCB-E8B4242D68BF}"/>
                </a:ext>
              </a:extLst>
            </p:cNvPr>
            <p:cNvSpPr/>
            <p:nvPr/>
          </p:nvSpPr>
          <p:spPr>
            <a:xfrm>
              <a:off x="4566525" y="3981300"/>
              <a:ext cx="217750" cy="141225"/>
            </a:xfrm>
            <a:custGeom>
              <a:avLst/>
              <a:gdLst/>
              <a:ahLst/>
              <a:cxnLst/>
              <a:rect l="l" t="t" r="r" b="b"/>
              <a:pathLst>
                <a:path w="8710" h="5649" extrusionOk="0">
                  <a:moveTo>
                    <a:pt x="6945" y="572"/>
                  </a:moveTo>
                  <a:lnTo>
                    <a:pt x="8027" y="5075"/>
                  </a:lnTo>
                  <a:lnTo>
                    <a:pt x="1528" y="5075"/>
                  </a:lnTo>
                  <a:lnTo>
                    <a:pt x="663" y="572"/>
                  </a:lnTo>
                  <a:close/>
                  <a:moveTo>
                    <a:pt x="315" y="0"/>
                  </a:moveTo>
                  <a:cubicBezTo>
                    <a:pt x="135" y="0"/>
                    <a:pt x="0" y="165"/>
                    <a:pt x="35" y="340"/>
                  </a:cubicBezTo>
                  <a:lnTo>
                    <a:pt x="1010" y="5416"/>
                  </a:lnTo>
                  <a:cubicBezTo>
                    <a:pt x="1037" y="5551"/>
                    <a:pt x="1155" y="5647"/>
                    <a:pt x="1292" y="5648"/>
                  </a:cubicBezTo>
                  <a:lnTo>
                    <a:pt x="8389" y="5648"/>
                  </a:lnTo>
                  <a:lnTo>
                    <a:pt x="8389" y="5647"/>
                  </a:lnTo>
                  <a:cubicBezTo>
                    <a:pt x="8574" y="5647"/>
                    <a:pt x="8710" y="5474"/>
                    <a:pt x="8667" y="5295"/>
                  </a:cubicBezTo>
                  <a:lnTo>
                    <a:pt x="7449" y="220"/>
                  </a:lnTo>
                  <a:cubicBezTo>
                    <a:pt x="7418" y="90"/>
                    <a:pt x="7303" y="0"/>
                    <a:pt x="71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73" name="Google Shape;3775;p64">
              <a:extLst>
                <a:ext uri="{FF2B5EF4-FFF2-40B4-BE49-F238E27FC236}">
                  <a16:creationId xmlns:a16="http://schemas.microsoft.com/office/drawing/2014/main" id="{032E51AB-37D4-4CC3-8EF5-AE6D8038EF64}"/>
                </a:ext>
              </a:extLst>
            </p:cNvPr>
            <p:cNvSpPr/>
            <p:nvPr/>
          </p:nvSpPr>
          <p:spPr>
            <a:xfrm>
              <a:off x="4403025" y="3988450"/>
              <a:ext cx="195800" cy="126900"/>
            </a:xfrm>
            <a:custGeom>
              <a:avLst/>
              <a:gdLst/>
              <a:ahLst/>
              <a:cxnLst/>
              <a:rect l="l" t="t" r="r" b="b"/>
              <a:pathLst>
                <a:path w="7832" h="5076" extrusionOk="0">
                  <a:moveTo>
                    <a:pt x="0" y="0"/>
                  </a:moveTo>
                  <a:lnTo>
                    <a:pt x="733" y="5075"/>
                  </a:lnTo>
                  <a:lnTo>
                    <a:pt x="7832" y="5075"/>
                  </a:lnTo>
                  <a:lnTo>
                    <a:pt x="6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74" name="Google Shape;3776;p64">
              <a:extLst>
                <a:ext uri="{FF2B5EF4-FFF2-40B4-BE49-F238E27FC236}">
                  <a16:creationId xmlns:a16="http://schemas.microsoft.com/office/drawing/2014/main" id="{06D18557-D068-4B41-BE62-77A2EB1C6833}"/>
                </a:ext>
              </a:extLst>
            </p:cNvPr>
            <p:cNvSpPr/>
            <p:nvPr/>
          </p:nvSpPr>
          <p:spPr>
            <a:xfrm>
              <a:off x="4395300" y="3981300"/>
              <a:ext cx="211425" cy="141225"/>
            </a:xfrm>
            <a:custGeom>
              <a:avLst/>
              <a:gdLst/>
              <a:ahLst/>
              <a:cxnLst/>
              <a:rect l="l" t="t" r="r" b="b"/>
              <a:pathLst>
                <a:path w="8457" h="5649" extrusionOk="0">
                  <a:moveTo>
                    <a:pt x="6929" y="572"/>
                  </a:moveTo>
                  <a:lnTo>
                    <a:pt x="7795" y="5075"/>
                  </a:lnTo>
                  <a:lnTo>
                    <a:pt x="1291" y="5075"/>
                  </a:lnTo>
                  <a:lnTo>
                    <a:pt x="639" y="572"/>
                  </a:lnTo>
                  <a:close/>
                  <a:moveTo>
                    <a:pt x="309" y="0"/>
                  </a:moveTo>
                  <a:cubicBezTo>
                    <a:pt x="135" y="0"/>
                    <a:pt x="0" y="154"/>
                    <a:pt x="25" y="327"/>
                  </a:cubicBezTo>
                  <a:lnTo>
                    <a:pt x="759" y="5402"/>
                  </a:lnTo>
                  <a:cubicBezTo>
                    <a:pt x="780" y="5543"/>
                    <a:pt x="900" y="5647"/>
                    <a:pt x="1042" y="5648"/>
                  </a:cubicBezTo>
                  <a:lnTo>
                    <a:pt x="8141" y="5648"/>
                  </a:lnTo>
                  <a:cubicBezTo>
                    <a:pt x="8322" y="5648"/>
                    <a:pt x="8456" y="5484"/>
                    <a:pt x="8423" y="5307"/>
                  </a:cubicBezTo>
                  <a:lnTo>
                    <a:pt x="7445" y="232"/>
                  </a:lnTo>
                  <a:cubicBezTo>
                    <a:pt x="7419" y="98"/>
                    <a:pt x="7302" y="0"/>
                    <a:pt x="71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75" name="Google Shape;3777;p64">
              <a:extLst>
                <a:ext uri="{FF2B5EF4-FFF2-40B4-BE49-F238E27FC236}">
                  <a16:creationId xmlns:a16="http://schemas.microsoft.com/office/drawing/2014/main" id="{ED9C4290-CFA1-4F84-ADF7-C8A13BE1CCF3}"/>
                </a:ext>
              </a:extLst>
            </p:cNvPr>
            <p:cNvSpPr/>
            <p:nvPr/>
          </p:nvSpPr>
          <p:spPr>
            <a:xfrm>
              <a:off x="4060275" y="3988450"/>
              <a:ext cx="183650" cy="126900"/>
            </a:xfrm>
            <a:custGeom>
              <a:avLst/>
              <a:gdLst/>
              <a:ahLst/>
              <a:cxnLst/>
              <a:rect l="l" t="t" r="r" b="b"/>
              <a:pathLst>
                <a:path w="7346" h="5076" extrusionOk="0">
                  <a:moveTo>
                    <a:pt x="0" y="0"/>
                  </a:moveTo>
                  <a:lnTo>
                    <a:pt x="247" y="5075"/>
                  </a:lnTo>
                  <a:lnTo>
                    <a:pt x="7346" y="5075"/>
                  </a:lnTo>
                  <a:lnTo>
                    <a:pt x="6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76" name="Google Shape;3778;p64">
              <a:extLst>
                <a:ext uri="{FF2B5EF4-FFF2-40B4-BE49-F238E27FC236}">
                  <a16:creationId xmlns:a16="http://schemas.microsoft.com/office/drawing/2014/main" id="{7EF4160B-5E1B-43D4-B5A7-06BD9D4FB034}"/>
                </a:ext>
              </a:extLst>
            </p:cNvPr>
            <p:cNvSpPr/>
            <p:nvPr/>
          </p:nvSpPr>
          <p:spPr>
            <a:xfrm>
              <a:off x="4052900" y="3981300"/>
              <a:ext cx="198525" cy="141225"/>
            </a:xfrm>
            <a:custGeom>
              <a:avLst/>
              <a:gdLst/>
              <a:ahLst/>
              <a:cxnLst/>
              <a:rect l="l" t="t" r="r" b="b"/>
              <a:pathLst>
                <a:path w="7941" h="5649" extrusionOk="0">
                  <a:moveTo>
                    <a:pt x="6890" y="572"/>
                  </a:moveTo>
                  <a:lnTo>
                    <a:pt x="7326" y="5075"/>
                  </a:lnTo>
                  <a:lnTo>
                    <a:pt x="815" y="5075"/>
                  </a:lnTo>
                  <a:lnTo>
                    <a:pt x="595" y="572"/>
                  </a:lnTo>
                  <a:close/>
                  <a:moveTo>
                    <a:pt x="291" y="0"/>
                  </a:moveTo>
                  <a:cubicBezTo>
                    <a:pt x="130" y="0"/>
                    <a:pt x="0" y="137"/>
                    <a:pt x="8" y="300"/>
                  </a:cubicBezTo>
                  <a:lnTo>
                    <a:pt x="257" y="5375"/>
                  </a:lnTo>
                  <a:cubicBezTo>
                    <a:pt x="263" y="5528"/>
                    <a:pt x="389" y="5648"/>
                    <a:pt x="542" y="5648"/>
                  </a:cubicBezTo>
                  <a:lnTo>
                    <a:pt x="7640" y="5648"/>
                  </a:lnTo>
                  <a:lnTo>
                    <a:pt x="7640" y="5647"/>
                  </a:lnTo>
                  <a:cubicBezTo>
                    <a:pt x="7809" y="5647"/>
                    <a:pt x="7941" y="5502"/>
                    <a:pt x="7924" y="5334"/>
                  </a:cubicBezTo>
                  <a:lnTo>
                    <a:pt x="7435" y="259"/>
                  </a:lnTo>
                  <a:cubicBezTo>
                    <a:pt x="7421" y="112"/>
                    <a:pt x="7298" y="0"/>
                    <a:pt x="7150" y="0"/>
                  </a:cubicBezTo>
                  <a:lnTo>
                    <a:pt x="294" y="0"/>
                  </a:lnTo>
                  <a:cubicBezTo>
                    <a:pt x="293" y="0"/>
                    <a:pt x="292" y="0"/>
                    <a:pt x="2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77" name="Google Shape;3779;p64">
              <a:extLst>
                <a:ext uri="{FF2B5EF4-FFF2-40B4-BE49-F238E27FC236}">
                  <a16:creationId xmlns:a16="http://schemas.microsoft.com/office/drawing/2014/main" id="{D22413AA-6AB0-4107-B4E5-796272F02DAB}"/>
                </a:ext>
              </a:extLst>
            </p:cNvPr>
            <p:cNvSpPr/>
            <p:nvPr/>
          </p:nvSpPr>
          <p:spPr>
            <a:xfrm>
              <a:off x="2666525" y="4508979"/>
              <a:ext cx="2038350" cy="152600"/>
            </a:xfrm>
            <a:custGeom>
              <a:avLst/>
              <a:gdLst/>
              <a:ahLst/>
              <a:cxnLst/>
              <a:rect l="l" t="t" r="r" b="b"/>
              <a:pathLst>
                <a:path w="81534" h="6104" extrusionOk="0">
                  <a:moveTo>
                    <a:pt x="1747" y="1"/>
                  </a:moveTo>
                  <a:lnTo>
                    <a:pt x="0" y="6104"/>
                  </a:lnTo>
                  <a:lnTo>
                    <a:pt x="81534" y="6104"/>
                  </a:lnTo>
                  <a:lnTo>
                    <a:pt x="803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78" name="Google Shape;3780;p64">
              <a:extLst>
                <a:ext uri="{FF2B5EF4-FFF2-40B4-BE49-F238E27FC236}">
                  <a16:creationId xmlns:a16="http://schemas.microsoft.com/office/drawing/2014/main" id="{BFADA2AB-AB5A-48E3-84F3-905699982EDF}"/>
                </a:ext>
              </a:extLst>
            </p:cNvPr>
            <p:cNvSpPr/>
            <p:nvPr/>
          </p:nvSpPr>
          <p:spPr>
            <a:xfrm>
              <a:off x="2658325" y="4506675"/>
              <a:ext cx="2054400" cy="166950"/>
            </a:xfrm>
            <a:custGeom>
              <a:avLst/>
              <a:gdLst/>
              <a:ahLst/>
              <a:cxnLst/>
              <a:rect l="l" t="t" r="r" b="b"/>
              <a:pathLst>
                <a:path w="82176" h="6678" extrusionOk="0">
                  <a:moveTo>
                    <a:pt x="80451" y="574"/>
                  </a:moveTo>
                  <a:lnTo>
                    <a:pt x="81515" y="6105"/>
                  </a:lnTo>
                  <a:lnTo>
                    <a:pt x="708" y="6105"/>
                  </a:lnTo>
                  <a:lnTo>
                    <a:pt x="2290" y="574"/>
                  </a:lnTo>
                  <a:close/>
                  <a:moveTo>
                    <a:pt x="2075" y="1"/>
                  </a:moveTo>
                  <a:cubicBezTo>
                    <a:pt x="1947" y="1"/>
                    <a:pt x="1835" y="85"/>
                    <a:pt x="1800" y="208"/>
                  </a:cubicBezTo>
                  <a:lnTo>
                    <a:pt x="53" y="6312"/>
                  </a:lnTo>
                  <a:cubicBezTo>
                    <a:pt x="0" y="6494"/>
                    <a:pt x="137" y="6678"/>
                    <a:pt x="328" y="6678"/>
                  </a:cubicBezTo>
                  <a:lnTo>
                    <a:pt x="81862" y="6678"/>
                  </a:lnTo>
                  <a:cubicBezTo>
                    <a:pt x="82041" y="6678"/>
                    <a:pt x="82176" y="6514"/>
                    <a:pt x="82143" y="6337"/>
                  </a:cubicBezTo>
                  <a:lnTo>
                    <a:pt x="80967" y="233"/>
                  </a:lnTo>
                  <a:cubicBezTo>
                    <a:pt x="80942" y="98"/>
                    <a:pt x="80824" y="2"/>
                    <a:pt x="806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779" name="Google Shape;3781;p64">
              <a:extLst>
                <a:ext uri="{FF2B5EF4-FFF2-40B4-BE49-F238E27FC236}">
                  <a16:creationId xmlns:a16="http://schemas.microsoft.com/office/drawing/2014/main" id="{90AFF1AA-D4B8-4C82-B7A6-DFB142F3FFFD}"/>
                </a:ext>
              </a:extLst>
            </p:cNvPr>
            <p:cNvSpPr/>
            <p:nvPr/>
          </p:nvSpPr>
          <p:spPr>
            <a:xfrm>
              <a:off x="4231650" y="3988450"/>
              <a:ext cx="189725" cy="126900"/>
            </a:xfrm>
            <a:custGeom>
              <a:avLst/>
              <a:gdLst/>
              <a:ahLst/>
              <a:cxnLst/>
              <a:rect l="l" t="t" r="r" b="b"/>
              <a:pathLst>
                <a:path w="7589" h="5076" extrusionOk="0">
                  <a:moveTo>
                    <a:pt x="0" y="0"/>
                  </a:moveTo>
                  <a:lnTo>
                    <a:pt x="491" y="5075"/>
                  </a:lnTo>
                  <a:lnTo>
                    <a:pt x="7588" y="5075"/>
                  </a:lnTo>
                  <a:lnTo>
                    <a:pt x="6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80" name="Google Shape;3782;p64">
              <a:extLst>
                <a:ext uri="{FF2B5EF4-FFF2-40B4-BE49-F238E27FC236}">
                  <a16:creationId xmlns:a16="http://schemas.microsoft.com/office/drawing/2014/main" id="{14A64126-2375-4314-B108-E64F75DB1082}"/>
                </a:ext>
              </a:extLst>
            </p:cNvPr>
            <p:cNvSpPr/>
            <p:nvPr/>
          </p:nvSpPr>
          <p:spPr>
            <a:xfrm>
              <a:off x="4224100" y="3981275"/>
              <a:ext cx="204950" cy="141250"/>
            </a:xfrm>
            <a:custGeom>
              <a:avLst/>
              <a:gdLst/>
              <a:ahLst/>
              <a:cxnLst/>
              <a:rect l="l" t="t" r="r" b="b"/>
              <a:pathLst>
                <a:path w="8198" h="5650" extrusionOk="0">
                  <a:moveTo>
                    <a:pt x="6910" y="573"/>
                  </a:moveTo>
                  <a:lnTo>
                    <a:pt x="7561" y="5076"/>
                  </a:lnTo>
                  <a:lnTo>
                    <a:pt x="1052" y="5076"/>
                  </a:lnTo>
                  <a:lnTo>
                    <a:pt x="617" y="573"/>
                  </a:lnTo>
                  <a:close/>
                  <a:moveTo>
                    <a:pt x="302" y="0"/>
                  </a:moveTo>
                  <a:cubicBezTo>
                    <a:pt x="133" y="0"/>
                    <a:pt x="1" y="146"/>
                    <a:pt x="16" y="314"/>
                  </a:cubicBezTo>
                  <a:lnTo>
                    <a:pt x="507" y="5390"/>
                  </a:lnTo>
                  <a:cubicBezTo>
                    <a:pt x="521" y="5537"/>
                    <a:pt x="644" y="5648"/>
                    <a:pt x="792" y="5649"/>
                  </a:cubicBezTo>
                  <a:lnTo>
                    <a:pt x="7890" y="5649"/>
                  </a:lnTo>
                  <a:lnTo>
                    <a:pt x="7890" y="5648"/>
                  </a:lnTo>
                  <a:cubicBezTo>
                    <a:pt x="8065" y="5648"/>
                    <a:pt x="8198" y="5494"/>
                    <a:pt x="8174" y="5321"/>
                  </a:cubicBezTo>
                  <a:lnTo>
                    <a:pt x="7440" y="246"/>
                  </a:lnTo>
                  <a:cubicBezTo>
                    <a:pt x="7420" y="105"/>
                    <a:pt x="7300" y="1"/>
                    <a:pt x="71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81" name="Google Shape;3783;p64">
              <a:extLst>
                <a:ext uri="{FF2B5EF4-FFF2-40B4-BE49-F238E27FC236}">
                  <a16:creationId xmlns:a16="http://schemas.microsoft.com/office/drawing/2014/main" id="{4B2C1055-D506-4BDD-AD4B-9AC2BBAC8C68}"/>
                </a:ext>
              </a:extLst>
            </p:cNvPr>
            <p:cNvSpPr/>
            <p:nvPr/>
          </p:nvSpPr>
          <p:spPr>
            <a:xfrm>
              <a:off x="1662850" y="4934500"/>
              <a:ext cx="4367925" cy="62025"/>
            </a:xfrm>
            <a:custGeom>
              <a:avLst/>
              <a:gdLst/>
              <a:ahLst/>
              <a:cxnLst/>
              <a:rect l="l" t="t" r="r" b="b"/>
              <a:pathLst>
                <a:path w="174717" h="2481" extrusionOk="0">
                  <a:moveTo>
                    <a:pt x="1" y="1"/>
                  </a:moveTo>
                  <a:lnTo>
                    <a:pt x="1" y="2480"/>
                  </a:lnTo>
                  <a:lnTo>
                    <a:pt x="174716" y="2480"/>
                  </a:lnTo>
                  <a:lnTo>
                    <a:pt x="174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82" name="Google Shape;3784;p64">
              <a:extLst>
                <a:ext uri="{FF2B5EF4-FFF2-40B4-BE49-F238E27FC236}">
                  <a16:creationId xmlns:a16="http://schemas.microsoft.com/office/drawing/2014/main" id="{B8103BF8-B878-4F66-8A1F-02F14355DB49}"/>
                </a:ext>
              </a:extLst>
            </p:cNvPr>
            <p:cNvSpPr/>
            <p:nvPr/>
          </p:nvSpPr>
          <p:spPr>
            <a:xfrm>
              <a:off x="1655725" y="4927350"/>
              <a:ext cx="4382225" cy="76325"/>
            </a:xfrm>
            <a:custGeom>
              <a:avLst/>
              <a:gdLst/>
              <a:ahLst/>
              <a:cxnLst/>
              <a:rect l="l" t="t" r="r" b="b"/>
              <a:pathLst>
                <a:path w="175289" h="3053" extrusionOk="0">
                  <a:moveTo>
                    <a:pt x="174715" y="574"/>
                  </a:moveTo>
                  <a:lnTo>
                    <a:pt x="174715" y="2479"/>
                  </a:lnTo>
                  <a:lnTo>
                    <a:pt x="573" y="2479"/>
                  </a:lnTo>
                  <a:lnTo>
                    <a:pt x="573" y="574"/>
                  </a:lnTo>
                  <a:close/>
                  <a:moveTo>
                    <a:pt x="286" y="1"/>
                  </a:moveTo>
                  <a:cubicBezTo>
                    <a:pt x="128" y="1"/>
                    <a:pt x="0" y="129"/>
                    <a:pt x="0" y="288"/>
                  </a:cubicBezTo>
                  <a:lnTo>
                    <a:pt x="0" y="2766"/>
                  </a:lnTo>
                  <a:cubicBezTo>
                    <a:pt x="0" y="2924"/>
                    <a:pt x="128" y="3052"/>
                    <a:pt x="286" y="3052"/>
                  </a:cubicBezTo>
                  <a:lnTo>
                    <a:pt x="175001" y="3052"/>
                  </a:lnTo>
                  <a:cubicBezTo>
                    <a:pt x="175160" y="3052"/>
                    <a:pt x="175288" y="2924"/>
                    <a:pt x="175288" y="2766"/>
                  </a:cubicBezTo>
                  <a:lnTo>
                    <a:pt x="175288" y="288"/>
                  </a:lnTo>
                  <a:cubicBezTo>
                    <a:pt x="175288" y="129"/>
                    <a:pt x="175160" y="1"/>
                    <a:pt x="1750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83" name="Google Shape;3785;p64">
              <a:extLst>
                <a:ext uri="{FF2B5EF4-FFF2-40B4-BE49-F238E27FC236}">
                  <a16:creationId xmlns:a16="http://schemas.microsoft.com/office/drawing/2014/main" id="{75AA83E3-75DA-44CC-AEFB-FED224572B8A}"/>
                </a:ext>
              </a:extLst>
            </p:cNvPr>
            <p:cNvSpPr/>
            <p:nvPr/>
          </p:nvSpPr>
          <p:spPr>
            <a:xfrm>
              <a:off x="3073800" y="2103700"/>
              <a:ext cx="1546050" cy="1325725"/>
            </a:xfrm>
            <a:custGeom>
              <a:avLst/>
              <a:gdLst/>
              <a:ahLst/>
              <a:cxnLst/>
              <a:rect l="l" t="t" r="r" b="b"/>
              <a:pathLst>
                <a:path w="61842" h="53029" extrusionOk="0">
                  <a:moveTo>
                    <a:pt x="30921" y="1"/>
                  </a:moveTo>
                  <a:cubicBezTo>
                    <a:pt x="29854" y="1"/>
                    <a:pt x="28786" y="529"/>
                    <a:pt x="28176" y="1586"/>
                  </a:cubicBezTo>
                  <a:lnTo>
                    <a:pt x="1221" y="48272"/>
                  </a:lnTo>
                  <a:cubicBezTo>
                    <a:pt x="1" y="50385"/>
                    <a:pt x="1526" y="53028"/>
                    <a:pt x="3966" y="53028"/>
                  </a:cubicBezTo>
                  <a:lnTo>
                    <a:pt x="57875" y="53028"/>
                  </a:lnTo>
                  <a:cubicBezTo>
                    <a:pt x="60317" y="53028"/>
                    <a:pt x="61842" y="50385"/>
                    <a:pt x="60622" y="48272"/>
                  </a:cubicBezTo>
                  <a:lnTo>
                    <a:pt x="33666" y="1586"/>
                  </a:lnTo>
                  <a:cubicBezTo>
                    <a:pt x="33056" y="529"/>
                    <a:pt x="31989" y="1"/>
                    <a:pt x="309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784" name="Google Shape;3786;p64">
              <a:extLst>
                <a:ext uri="{FF2B5EF4-FFF2-40B4-BE49-F238E27FC236}">
                  <a16:creationId xmlns:a16="http://schemas.microsoft.com/office/drawing/2014/main" id="{29F60CA5-EDEC-4F56-B010-99D005AAF88B}"/>
                </a:ext>
              </a:extLst>
            </p:cNvPr>
            <p:cNvSpPr/>
            <p:nvPr/>
          </p:nvSpPr>
          <p:spPr>
            <a:xfrm>
              <a:off x="3082475" y="2096550"/>
              <a:ext cx="1528675" cy="1340000"/>
            </a:xfrm>
            <a:custGeom>
              <a:avLst/>
              <a:gdLst/>
              <a:ahLst/>
              <a:cxnLst/>
              <a:rect l="l" t="t" r="r" b="b"/>
              <a:pathLst>
                <a:path w="61147" h="53600" extrusionOk="0">
                  <a:moveTo>
                    <a:pt x="30574" y="574"/>
                  </a:moveTo>
                  <a:cubicBezTo>
                    <a:pt x="31617" y="574"/>
                    <a:pt x="32550" y="1112"/>
                    <a:pt x="33072" y="2015"/>
                  </a:cubicBezTo>
                  <a:lnTo>
                    <a:pt x="60026" y="48702"/>
                  </a:lnTo>
                  <a:cubicBezTo>
                    <a:pt x="60548" y="49604"/>
                    <a:pt x="60546" y="50683"/>
                    <a:pt x="60026" y="51585"/>
                  </a:cubicBezTo>
                  <a:cubicBezTo>
                    <a:pt x="59506" y="52487"/>
                    <a:pt x="58571" y="53027"/>
                    <a:pt x="57529" y="53027"/>
                  </a:cubicBezTo>
                  <a:lnTo>
                    <a:pt x="3619" y="53027"/>
                  </a:lnTo>
                  <a:cubicBezTo>
                    <a:pt x="2577" y="53027"/>
                    <a:pt x="1643" y="52487"/>
                    <a:pt x="1122" y="51585"/>
                  </a:cubicBezTo>
                  <a:cubicBezTo>
                    <a:pt x="601" y="50683"/>
                    <a:pt x="601" y="49604"/>
                    <a:pt x="1122" y="48702"/>
                  </a:cubicBezTo>
                  <a:lnTo>
                    <a:pt x="28075" y="2015"/>
                  </a:lnTo>
                  <a:cubicBezTo>
                    <a:pt x="28598" y="1112"/>
                    <a:pt x="29531" y="574"/>
                    <a:pt x="30574" y="574"/>
                  </a:cubicBezTo>
                  <a:close/>
                  <a:moveTo>
                    <a:pt x="30574" y="1"/>
                  </a:moveTo>
                  <a:cubicBezTo>
                    <a:pt x="29325" y="1"/>
                    <a:pt x="28206" y="647"/>
                    <a:pt x="27580" y="1728"/>
                  </a:cubicBezTo>
                  <a:lnTo>
                    <a:pt x="626" y="48416"/>
                  </a:lnTo>
                  <a:cubicBezTo>
                    <a:pt x="1" y="49498"/>
                    <a:pt x="2" y="50789"/>
                    <a:pt x="626" y="51872"/>
                  </a:cubicBezTo>
                  <a:cubicBezTo>
                    <a:pt x="1251" y="52954"/>
                    <a:pt x="2369" y="53600"/>
                    <a:pt x="3619" y="53600"/>
                  </a:cubicBezTo>
                  <a:lnTo>
                    <a:pt x="57529" y="53600"/>
                  </a:lnTo>
                  <a:cubicBezTo>
                    <a:pt x="58778" y="53600"/>
                    <a:pt x="59897" y="52954"/>
                    <a:pt x="60522" y="51872"/>
                  </a:cubicBezTo>
                  <a:cubicBezTo>
                    <a:pt x="61146" y="50789"/>
                    <a:pt x="61146" y="49498"/>
                    <a:pt x="60522" y="48416"/>
                  </a:cubicBezTo>
                  <a:lnTo>
                    <a:pt x="33567" y="1728"/>
                  </a:lnTo>
                  <a:cubicBezTo>
                    <a:pt x="32943" y="647"/>
                    <a:pt x="31824" y="1"/>
                    <a:pt x="30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85" name="Google Shape;3787;p64">
              <a:extLst>
                <a:ext uri="{FF2B5EF4-FFF2-40B4-BE49-F238E27FC236}">
                  <a16:creationId xmlns:a16="http://schemas.microsoft.com/office/drawing/2014/main" id="{8AC2213D-0F14-4DD0-9A42-54F80CB3C4D9}"/>
                </a:ext>
              </a:extLst>
            </p:cNvPr>
            <p:cNvSpPr/>
            <p:nvPr/>
          </p:nvSpPr>
          <p:spPr>
            <a:xfrm>
              <a:off x="3205650" y="2204625"/>
              <a:ext cx="1282350" cy="1152700"/>
            </a:xfrm>
            <a:custGeom>
              <a:avLst/>
              <a:gdLst/>
              <a:ahLst/>
              <a:cxnLst/>
              <a:rect l="l" t="t" r="r" b="b"/>
              <a:pathLst>
                <a:path w="51294" h="46108" extrusionOk="0">
                  <a:moveTo>
                    <a:pt x="25647" y="573"/>
                  </a:moveTo>
                  <a:cubicBezTo>
                    <a:pt x="26502" y="573"/>
                    <a:pt x="27267" y="1027"/>
                    <a:pt x="27695" y="1788"/>
                  </a:cubicBezTo>
                  <a:lnTo>
                    <a:pt x="50256" y="41878"/>
                  </a:lnTo>
                  <a:cubicBezTo>
                    <a:pt x="50694" y="42658"/>
                    <a:pt x="50687" y="43583"/>
                    <a:pt x="50235" y="44356"/>
                  </a:cubicBezTo>
                  <a:cubicBezTo>
                    <a:pt x="49802" y="45094"/>
                    <a:pt x="49045" y="45535"/>
                    <a:pt x="48207" y="45535"/>
                  </a:cubicBezTo>
                  <a:lnTo>
                    <a:pt x="3088" y="45535"/>
                  </a:lnTo>
                  <a:cubicBezTo>
                    <a:pt x="2250" y="45535"/>
                    <a:pt x="1491" y="45094"/>
                    <a:pt x="1060" y="44356"/>
                  </a:cubicBezTo>
                  <a:cubicBezTo>
                    <a:pt x="608" y="43583"/>
                    <a:pt x="600" y="42656"/>
                    <a:pt x="1038" y="41878"/>
                  </a:cubicBezTo>
                  <a:lnTo>
                    <a:pt x="23598" y="1788"/>
                  </a:lnTo>
                  <a:cubicBezTo>
                    <a:pt x="24027" y="1027"/>
                    <a:pt x="24792" y="573"/>
                    <a:pt x="25647" y="573"/>
                  </a:cubicBezTo>
                  <a:close/>
                  <a:moveTo>
                    <a:pt x="25647" y="0"/>
                  </a:moveTo>
                  <a:cubicBezTo>
                    <a:pt x="24583" y="0"/>
                    <a:pt x="23631" y="564"/>
                    <a:pt x="23099" y="1508"/>
                  </a:cubicBezTo>
                  <a:lnTo>
                    <a:pt x="540" y="41598"/>
                  </a:lnTo>
                  <a:cubicBezTo>
                    <a:pt x="0" y="42555"/>
                    <a:pt x="11" y="43694"/>
                    <a:pt x="566" y="44644"/>
                  </a:cubicBezTo>
                  <a:cubicBezTo>
                    <a:pt x="1101" y="45560"/>
                    <a:pt x="2043" y="46108"/>
                    <a:pt x="3088" y="46108"/>
                  </a:cubicBezTo>
                  <a:lnTo>
                    <a:pt x="48207" y="46108"/>
                  </a:lnTo>
                  <a:cubicBezTo>
                    <a:pt x="49250" y="46108"/>
                    <a:pt x="50193" y="45560"/>
                    <a:pt x="50729" y="44644"/>
                  </a:cubicBezTo>
                  <a:cubicBezTo>
                    <a:pt x="51284" y="43694"/>
                    <a:pt x="51294" y="42556"/>
                    <a:pt x="50754" y="41598"/>
                  </a:cubicBezTo>
                  <a:lnTo>
                    <a:pt x="28194" y="1508"/>
                  </a:lnTo>
                  <a:cubicBezTo>
                    <a:pt x="27663" y="564"/>
                    <a:pt x="26711" y="0"/>
                    <a:pt x="256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786" name="Google Shape;3788;p64">
              <a:extLst>
                <a:ext uri="{FF2B5EF4-FFF2-40B4-BE49-F238E27FC236}">
                  <a16:creationId xmlns:a16="http://schemas.microsoft.com/office/drawing/2014/main" id="{196184E5-454C-4869-964F-86C3EC7FAEC8}"/>
                </a:ext>
              </a:extLst>
            </p:cNvPr>
            <p:cNvSpPr/>
            <p:nvPr/>
          </p:nvSpPr>
          <p:spPr>
            <a:xfrm>
              <a:off x="3735600" y="2434425"/>
              <a:ext cx="222450" cy="852900"/>
            </a:xfrm>
            <a:custGeom>
              <a:avLst/>
              <a:gdLst/>
              <a:ahLst/>
              <a:cxnLst/>
              <a:rect l="l" t="t" r="r" b="b"/>
              <a:pathLst>
                <a:path w="8898" h="34116" extrusionOk="0">
                  <a:moveTo>
                    <a:pt x="4450" y="1"/>
                  </a:moveTo>
                  <a:cubicBezTo>
                    <a:pt x="3691" y="1"/>
                    <a:pt x="2932" y="181"/>
                    <a:pt x="2173" y="542"/>
                  </a:cubicBezTo>
                  <a:cubicBezTo>
                    <a:pt x="656" y="1263"/>
                    <a:pt x="1" y="2480"/>
                    <a:pt x="210" y="4191"/>
                  </a:cubicBezTo>
                  <a:lnTo>
                    <a:pt x="2308" y="20725"/>
                  </a:lnTo>
                  <a:cubicBezTo>
                    <a:pt x="2382" y="21410"/>
                    <a:pt x="2636" y="21945"/>
                    <a:pt x="3066" y="22333"/>
                  </a:cubicBezTo>
                  <a:cubicBezTo>
                    <a:pt x="3497" y="22720"/>
                    <a:pt x="3962" y="22913"/>
                    <a:pt x="4461" y="22913"/>
                  </a:cubicBezTo>
                  <a:cubicBezTo>
                    <a:pt x="4959" y="22912"/>
                    <a:pt x="5424" y="22718"/>
                    <a:pt x="5855" y="22333"/>
                  </a:cubicBezTo>
                  <a:cubicBezTo>
                    <a:pt x="6286" y="21945"/>
                    <a:pt x="6539" y="21410"/>
                    <a:pt x="6614" y="20725"/>
                  </a:cubicBezTo>
                  <a:lnTo>
                    <a:pt x="8690" y="4191"/>
                  </a:lnTo>
                  <a:cubicBezTo>
                    <a:pt x="8898" y="2480"/>
                    <a:pt x="8243" y="1263"/>
                    <a:pt x="6727" y="542"/>
                  </a:cubicBezTo>
                  <a:cubicBezTo>
                    <a:pt x="5968" y="181"/>
                    <a:pt x="5209" y="1"/>
                    <a:pt x="4450" y="1"/>
                  </a:cubicBezTo>
                  <a:close/>
                  <a:moveTo>
                    <a:pt x="4510" y="26484"/>
                  </a:moveTo>
                  <a:cubicBezTo>
                    <a:pt x="3427" y="26484"/>
                    <a:pt x="2528" y="26860"/>
                    <a:pt x="1816" y="27610"/>
                  </a:cubicBezTo>
                  <a:cubicBezTo>
                    <a:pt x="1102" y="28362"/>
                    <a:pt x="744" y="29258"/>
                    <a:pt x="744" y="30299"/>
                  </a:cubicBezTo>
                  <a:cubicBezTo>
                    <a:pt x="745" y="31370"/>
                    <a:pt x="1113" y="32274"/>
                    <a:pt x="1850" y="33011"/>
                  </a:cubicBezTo>
                  <a:lnTo>
                    <a:pt x="1849" y="33011"/>
                  </a:lnTo>
                  <a:cubicBezTo>
                    <a:pt x="2586" y="33747"/>
                    <a:pt x="3474" y="34115"/>
                    <a:pt x="4516" y="34115"/>
                  </a:cubicBezTo>
                  <a:cubicBezTo>
                    <a:pt x="5572" y="34115"/>
                    <a:pt x="6461" y="33740"/>
                    <a:pt x="7183" y="32988"/>
                  </a:cubicBezTo>
                  <a:cubicBezTo>
                    <a:pt x="7904" y="32237"/>
                    <a:pt x="8264" y="31341"/>
                    <a:pt x="8264" y="30299"/>
                  </a:cubicBezTo>
                  <a:cubicBezTo>
                    <a:pt x="8264" y="29183"/>
                    <a:pt x="7893" y="28267"/>
                    <a:pt x="7149" y="27554"/>
                  </a:cubicBezTo>
                  <a:cubicBezTo>
                    <a:pt x="6405" y="26840"/>
                    <a:pt x="5527" y="26484"/>
                    <a:pt x="4516" y="26484"/>
                  </a:cubicBezTo>
                  <a:cubicBezTo>
                    <a:pt x="4514" y="26484"/>
                    <a:pt x="4512" y="26484"/>
                    <a:pt x="4510" y="2648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787" name="Google Shape;3790;p64">
              <a:extLst>
                <a:ext uri="{FF2B5EF4-FFF2-40B4-BE49-F238E27FC236}">
                  <a16:creationId xmlns:a16="http://schemas.microsoft.com/office/drawing/2014/main" id="{2F868BDE-EEBF-4368-AB7F-56B858B0318A}"/>
                </a:ext>
              </a:extLst>
            </p:cNvPr>
            <p:cNvSpPr/>
            <p:nvPr/>
          </p:nvSpPr>
          <p:spPr>
            <a:xfrm>
              <a:off x="1179450" y="3331650"/>
              <a:ext cx="696750" cy="1521850"/>
            </a:xfrm>
            <a:custGeom>
              <a:avLst/>
              <a:gdLst/>
              <a:ahLst/>
              <a:cxnLst/>
              <a:rect l="l" t="t" r="r" b="b"/>
              <a:pathLst>
                <a:path w="27870" h="60874" extrusionOk="0">
                  <a:moveTo>
                    <a:pt x="3069" y="637"/>
                  </a:moveTo>
                  <a:cubicBezTo>
                    <a:pt x="11508" y="3173"/>
                    <a:pt x="20353" y="6276"/>
                    <a:pt x="20762" y="7151"/>
                  </a:cubicBezTo>
                  <a:cubicBezTo>
                    <a:pt x="20763" y="7155"/>
                    <a:pt x="20764" y="7160"/>
                    <a:pt x="20764" y="7164"/>
                  </a:cubicBezTo>
                  <a:lnTo>
                    <a:pt x="21158" y="10286"/>
                  </a:lnTo>
                  <a:cubicBezTo>
                    <a:pt x="21217" y="10487"/>
                    <a:pt x="27120" y="30566"/>
                    <a:pt x="27206" y="32498"/>
                  </a:cubicBezTo>
                  <a:cubicBezTo>
                    <a:pt x="27238" y="33898"/>
                    <a:pt x="14439" y="50179"/>
                    <a:pt x="6266" y="60237"/>
                  </a:cubicBezTo>
                  <a:lnTo>
                    <a:pt x="2674" y="58637"/>
                  </a:lnTo>
                  <a:lnTo>
                    <a:pt x="17225" y="30635"/>
                  </a:lnTo>
                  <a:cubicBezTo>
                    <a:pt x="17285" y="30519"/>
                    <a:pt x="17259" y="30380"/>
                    <a:pt x="17166" y="30293"/>
                  </a:cubicBezTo>
                  <a:cubicBezTo>
                    <a:pt x="17012" y="30150"/>
                    <a:pt x="1892" y="16095"/>
                    <a:pt x="1242" y="11524"/>
                  </a:cubicBezTo>
                  <a:cubicBezTo>
                    <a:pt x="660" y="7436"/>
                    <a:pt x="2612" y="1865"/>
                    <a:pt x="3069" y="637"/>
                  </a:cubicBezTo>
                  <a:close/>
                  <a:moveTo>
                    <a:pt x="2894" y="0"/>
                  </a:moveTo>
                  <a:cubicBezTo>
                    <a:pt x="2780" y="0"/>
                    <a:pt x="2674" y="69"/>
                    <a:pt x="2630" y="181"/>
                  </a:cubicBezTo>
                  <a:cubicBezTo>
                    <a:pt x="2523" y="451"/>
                    <a:pt x="0" y="6858"/>
                    <a:pt x="676" y="11603"/>
                  </a:cubicBezTo>
                  <a:cubicBezTo>
                    <a:pt x="1324" y="16168"/>
                    <a:pt x="14888" y="28951"/>
                    <a:pt x="16616" y="30564"/>
                  </a:cubicBezTo>
                  <a:lnTo>
                    <a:pt x="2025" y="58644"/>
                  </a:lnTo>
                  <a:cubicBezTo>
                    <a:pt x="1989" y="58713"/>
                    <a:pt x="1983" y="58795"/>
                    <a:pt x="2010" y="58869"/>
                  </a:cubicBezTo>
                  <a:cubicBezTo>
                    <a:pt x="2036" y="58943"/>
                    <a:pt x="2092" y="59005"/>
                    <a:pt x="2164" y="59037"/>
                  </a:cubicBezTo>
                  <a:lnTo>
                    <a:pt x="6234" y="60849"/>
                  </a:lnTo>
                  <a:cubicBezTo>
                    <a:pt x="6270" y="60864"/>
                    <a:pt x="6310" y="60873"/>
                    <a:pt x="6351" y="60873"/>
                  </a:cubicBezTo>
                  <a:cubicBezTo>
                    <a:pt x="6437" y="60873"/>
                    <a:pt x="6519" y="60834"/>
                    <a:pt x="6572" y="60767"/>
                  </a:cubicBezTo>
                  <a:cubicBezTo>
                    <a:pt x="8752" y="58086"/>
                    <a:pt x="27870" y="34513"/>
                    <a:pt x="27779" y="32473"/>
                  </a:cubicBezTo>
                  <a:cubicBezTo>
                    <a:pt x="27689" y="30471"/>
                    <a:pt x="21951" y="10954"/>
                    <a:pt x="21717" y="10169"/>
                  </a:cubicBezTo>
                  <a:lnTo>
                    <a:pt x="21332" y="7094"/>
                  </a:lnTo>
                  <a:cubicBezTo>
                    <a:pt x="21130" y="5604"/>
                    <a:pt x="8452" y="1652"/>
                    <a:pt x="2978" y="13"/>
                  </a:cubicBezTo>
                  <a:cubicBezTo>
                    <a:pt x="2950" y="4"/>
                    <a:pt x="2922" y="0"/>
                    <a:pt x="2894"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88" name="Google Shape;3791;p64">
              <a:extLst>
                <a:ext uri="{FF2B5EF4-FFF2-40B4-BE49-F238E27FC236}">
                  <a16:creationId xmlns:a16="http://schemas.microsoft.com/office/drawing/2014/main" id="{8F6DCB84-02B5-4C72-A80A-1D7D6D63F3D3}"/>
                </a:ext>
              </a:extLst>
            </p:cNvPr>
            <p:cNvSpPr/>
            <p:nvPr/>
          </p:nvSpPr>
          <p:spPr>
            <a:xfrm>
              <a:off x="1767650" y="2782175"/>
              <a:ext cx="644450" cy="862025"/>
            </a:xfrm>
            <a:custGeom>
              <a:avLst/>
              <a:gdLst/>
              <a:ahLst/>
              <a:cxnLst/>
              <a:rect l="l" t="t" r="r" b="b"/>
              <a:pathLst>
                <a:path w="25778" h="34481" extrusionOk="0">
                  <a:moveTo>
                    <a:pt x="10021" y="0"/>
                  </a:moveTo>
                  <a:lnTo>
                    <a:pt x="1" y="15034"/>
                  </a:lnTo>
                  <a:lnTo>
                    <a:pt x="862" y="24565"/>
                  </a:lnTo>
                  <a:cubicBezTo>
                    <a:pt x="1071" y="26871"/>
                    <a:pt x="2706" y="28797"/>
                    <a:pt x="4948" y="29376"/>
                  </a:cubicBezTo>
                  <a:lnTo>
                    <a:pt x="24676" y="34481"/>
                  </a:lnTo>
                  <a:lnTo>
                    <a:pt x="25777" y="31787"/>
                  </a:lnTo>
                  <a:lnTo>
                    <a:pt x="7517" y="23854"/>
                  </a:lnTo>
                  <a:lnTo>
                    <a:pt x="1002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789" name="Google Shape;3792;p64">
              <a:extLst>
                <a:ext uri="{FF2B5EF4-FFF2-40B4-BE49-F238E27FC236}">
                  <a16:creationId xmlns:a16="http://schemas.microsoft.com/office/drawing/2014/main" id="{6B4A983A-7366-4D2E-BBC2-282984306939}"/>
                </a:ext>
              </a:extLst>
            </p:cNvPr>
            <p:cNvSpPr/>
            <p:nvPr/>
          </p:nvSpPr>
          <p:spPr>
            <a:xfrm>
              <a:off x="1760375" y="2775025"/>
              <a:ext cx="659825" cy="876325"/>
            </a:xfrm>
            <a:custGeom>
              <a:avLst/>
              <a:gdLst/>
              <a:ahLst/>
              <a:cxnLst/>
              <a:rect l="l" t="t" r="r" b="b"/>
              <a:pathLst>
                <a:path w="26393" h="35053" extrusionOk="0">
                  <a:moveTo>
                    <a:pt x="9906" y="1411"/>
                  </a:moveTo>
                  <a:lnTo>
                    <a:pt x="7524" y="24110"/>
                  </a:lnTo>
                  <a:cubicBezTo>
                    <a:pt x="7511" y="24235"/>
                    <a:pt x="7580" y="24353"/>
                    <a:pt x="7694" y="24403"/>
                  </a:cubicBezTo>
                  <a:lnTo>
                    <a:pt x="25698" y="32223"/>
                  </a:lnTo>
                  <a:lnTo>
                    <a:pt x="24797" y="34427"/>
                  </a:lnTo>
                  <a:lnTo>
                    <a:pt x="5310" y="29385"/>
                  </a:lnTo>
                  <a:cubicBezTo>
                    <a:pt x="3191" y="28837"/>
                    <a:pt x="1635" y="27004"/>
                    <a:pt x="1439" y="24826"/>
                  </a:cubicBezTo>
                  <a:lnTo>
                    <a:pt x="585" y="15396"/>
                  </a:lnTo>
                  <a:lnTo>
                    <a:pt x="9906" y="1411"/>
                  </a:lnTo>
                  <a:close/>
                  <a:moveTo>
                    <a:pt x="10314" y="1"/>
                  </a:moveTo>
                  <a:cubicBezTo>
                    <a:pt x="10220" y="1"/>
                    <a:pt x="10129" y="47"/>
                    <a:pt x="10074" y="128"/>
                  </a:cubicBezTo>
                  <a:lnTo>
                    <a:pt x="53" y="15163"/>
                  </a:lnTo>
                  <a:cubicBezTo>
                    <a:pt x="18" y="15218"/>
                    <a:pt x="1" y="15282"/>
                    <a:pt x="7" y="15347"/>
                  </a:cubicBezTo>
                  <a:lnTo>
                    <a:pt x="869" y="24877"/>
                  </a:lnTo>
                  <a:cubicBezTo>
                    <a:pt x="1088" y="27296"/>
                    <a:pt x="2814" y="29330"/>
                    <a:pt x="5167" y="29939"/>
                  </a:cubicBezTo>
                  <a:lnTo>
                    <a:pt x="24897" y="35044"/>
                  </a:lnTo>
                  <a:cubicBezTo>
                    <a:pt x="24920" y="35050"/>
                    <a:pt x="24944" y="35053"/>
                    <a:pt x="24967" y="35053"/>
                  </a:cubicBezTo>
                  <a:cubicBezTo>
                    <a:pt x="25084" y="35053"/>
                    <a:pt x="25189" y="34982"/>
                    <a:pt x="25233" y="34874"/>
                  </a:cubicBezTo>
                  <a:lnTo>
                    <a:pt x="26333" y="32181"/>
                  </a:lnTo>
                  <a:cubicBezTo>
                    <a:pt x="26392" y="32037"/>
                    <a:pt x="26324" y="31872"/>
                    <a:pt x="26182" y="31809"/>
                  </a:cubicBezTo>
                  <a:lnTo>
                    <a:pt x="8115" y="23962"/>
                  </a:lnTo>
                  <a:lnTo>
                    <a:pt x="10597" y="317"/>
                  </a:lnTo>
                  <a:cubicBezTo>
                    <a:pt x="10611" y="185"/>
                    <a:pt x="10533" y="62"/>
                    <a:pt x="10409" y="17"/>
                  </a:cubicBezTo>
                  <a:cubicBezTo>
                    <a:pt x="10378" y="6"/>
                    <a:pt x="10345" y="1"/>
                    <a:pt x="103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90" name="Google Shape;3793;p64">
              <a:extLst>
                <a:ext uri="{FF2B5EF4-FFF2-40B4-BE49-F238E27FC236}">
                  <a16:creationId xmlns:a16="http://schemas.microsoft.com/office/drawing/2014/main" id="{2B941927-16F5-4B68-AD19-D233D91228B0}"/>
                </a:ext>
              </a:extLst>
            </p:cNvPr>
            <p:cNvSpPr/>
            <p:nvPr/>
          </p:nvSpPr>
          <p:spPr>
            <a:xfrm>
              <a:off x="1770925" y="3042250"/>
              <a:ext cx="629000" cy="601950"/>
            </a:xfrm>
            <a:custGeom>
              <a:avLst/>
              <a:gdLst/>
              <a:ahLst/>
              <a:cxnLst/>
              <a:rect l="l" t="t" r="r" b="b"/>
              <a:pathLst>
                <a:path w="25160" h="24078" extrusionOk="0">
                  <a:moveTo>
                    <a:pt x="2957" y="1"/>
                  </a:moveTo>
                  <a:lnTo>
                    <a:pt x="2038" y="1379"/>
                  </a:lnTo>
                  <a:cubicBezTo>
                    <a:pt x="1421" y="2724"/>
                    <a:pt x="561" y="4595"/>
                    <a:pt x="1" y="6072"/>
                  </a:cubicBezTo>
                  <a:lnTo>
                    <a:pt x="731" y="14162"/>
                  </a:lnTo>
                  <a:cubicBezTo>
                    <a:pt x="940" y="16468"/>
                    <a:pt x="2575" y="18394"/>
                    <a:pt x="4817" y="18973"/>
                  </a:cubicBezTo>
                  <a:lnTo>
                    <a:pt x="24545" y="24078"/>
                  </a:lnTo>
                  <a:lnTo>
                    <a:pt x="25159" y="22574"/>
                  </a:lnTo>
                  <a:lnTo>
                    <a:pt x="5431" y="14922"/>
                  </a:lnTo>
                  <a:cubicBezTo>
                    <a:pt x="5431" y="14922"/>
                    <a:pt x="4779" y="15052"/>
                    <a:pt x="4153" y="15052"/>
                  </a:cubicBezTo>
                  <a:cubicBezTo>
                    <a:pt x="3736" y="15052"/>
                    <a:pt x="3330" y="14994"/>
                    <a:pt x="3137" y="14802"/>
                  </a:cubicBezTo>
                  <a:cubicBezTo>
                    <a:pt x="2655" y="14319"/>
                    <a:pt x="5068" y="12991"/>
                    <a:pt x="5068" y="12991"/>
                  </a:cubicBezTo>
                  <a:lnTo>
                    <a:pt x="2533" y="12267"/>
                  </a:lnTo>
                  <a:lnTo>
                    <a:pt x="4706" y="2732"/>
                  </a:lnTo>
                  <a:lnTo>
                    <a:pt x="2957"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91" name="Google Shape;3794;p64">
              <a:extLst>
                <a:ext uri="{FF2B5EF4-FFF2-40B4-BE49-F238E27FC236}">
                  <a16:creationId xmlns:a16="http://schemas.microsoft.com/office/drawing/2014/main" id="{6EAE2AB0-BE70-48B3-9335-3F51E72D79C4}"/>
                </a:ext>
              </a:extLst>
            </p:cNvPr>
            <p:cNvSpPr/>
            <p:nvPr/>
          </p:nvSpPr>
          <p:spPr>
            <a:xfrm>
              <a:off x="1159865" y="2908763"/>
              <a:ext cx="1240065" cy="735441"/>
            </a:xfrm>
            <a:custGeom>
              <a:avLst/>
              <a:gdLst/>
              <a:ahLst/>
              <a:cxnLst/>
              <a:rect l="l" t="t" r="r" b="b"/>
              <a:pathLst>
                <a:path w="25160" h="24078" extrusionOk="0">
                  <a:moveTo>
                    <a:pt x="2957" y="1"/>
                  </a:moveTo>
                  <a:lnTo>
                    <a:pt x="2038" y="1379"/>
                  </a:lnTo>
                  <a:cubicBezTo>
                    <a:pt x="1421" y="2724"/>
                    <a:pt x="561" y="4595"/>
                    <a:pt x="1" y="6072"/>
                  </a:cubicBezTo>
                  <a:lnTo>
                    <a:pt x="731" y="14162"/>
                  </a:lnTo>
                  <a:cubicBezTo>
                    <a:pt x="940" y="16468"/>
                    <a:pt x="2575" y="18394"/>
                    <a:pt x="4817" y="18973"/>
                  </a:cubicBezTo>
                  <a:lnTo>
                    <a:pt x="24545" y="24078"/>
                  </a:lnTo>
                  <a:lnTo>
                    <a:pt x="25159" y="22574"/>
                  </a:lnTo>
                  <a:lnTo>
                    <a:pt x="5431" y="14922"/>
                  </a:lnTo>
                  <a:cubicBezTo>
                    <a:pt x="5431" y="14922"/>
                    <a:pt x="4779" y="15052"/>
                    <a:pt x="4153" y="15052"/>
                  </a:cubicBezTo>
                  <a:cubicBezTo>
                    <a:pt x="3736" y="15052"/>
                    <a:pt x="3330" y="14994"/>
                    <a:pt x="3137" y="14802"/>
                  </a:cubicBezTo>
                  <a:cubicBezTo>
                    <a:pt x="2655" y="14319"/>
                    <a:pt x="5068" y="12991"/>
                    <a:pt x="5068" y="12991"/>
                  </a:cubicBezTo>
                  <a:lnTo>
                    <a:pt x="2533" y="12267"/>
                  </a:lnTo>
                  <a:lnTo>
                    <a:pt x="4706" y="2732"/>
                  </a:lnTo>
                  <a:lnTo>
                    <a:pt x="2957"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92" name="Google Shape;3795;p64">
              <a:extLst>
                <a:ext uri="{FF2B5EF4-FFF2-40B4-BE49-F238E27FC236}">
                  <a16:creationId xmlns:a16="http://schemas.microsoft.com/office/drawing/2014/main" id="{3BDD8AE8-A9EC-4CAD-BBA9-3963257B8691}"/>
                </a:ext>
              </a:extLst>
            </p:cNvPr>
            <p:cNvSpPr/>
            <p:nvPr/>
          </p:nvSpPr>
          <p:spPr>
            <a:xfrm>
              <a:off x="1845100" y="3361100"/>
              <a:ext cx="118150" cy="51300"/>
            </a:xfrm>
            <a:custGeom>
              <a:avLst/>
              <a:gdLst/>
              <a:ahLst/>
              <a:cxnLst/>
              <a:rect l="l" t="t" r="r" b="b"/>
              <a:pathLst>
                <a:path w="4726" h="2052" extrusionOk="0">
                  <a:moveTo>
                    <a:pt x="2174" y="0"/>
                  </a:moveTo>
                  <a:cubicBezTo>
                    <a:pt x="1556" y="0"/>
                    <a:pt x="877" y="95"/>
                    <a:pt x="214" y="374"/>
                  </a:cubicBezTo>
                  <a:cubicBezTo>
                    <a:pt x="68" y="436"/>
                    <a:pt x="0" y="603"/>
                    <a:pt x="62" y="748"/>
                  </a:cubicBezTo>
                  <a:cubicBezTo>
                    <a:pt x="108" y="858"/>
                    <a:pt x="215" y="924"/>
                    <a:pt x="326" y="924"/>
                  </a:cubicBezTo>
                  <a:cubicBezTo>
                    <a:pt x="363" y="924"/>
                    <a:pt x="400" y="917"/>
                    <a:pt x="436" y="902"/>
                  </a:cubicBezTo>
                  <a:cubicBezTo>
                    <a:pt x="1014" y="659"/>
                    <a:pt x="1614" y="576"/>
                    <a:pt x="2165" y="576"/>
                  </a:cubicBezTo>
                  <a:cubicBezTo>
                    <a:pt x="2501" y="576"/>
                    <a:pt x="2818" y="607"/>
                    <a:pt x="3101" y="651"/>
                  </a:cubicBezTo>
                  <a:cubicBezTo>
                    <a:pt x="2561" y="814"/>
                    <a:pt x="1916" y="1083"/>
                    <a:pt x="1287" y="1533"/>
                  </a:cubicBezTo>
                  <a:cubicBezTo>
                    <a:pt x="1060" y="1694"/>
                    <a:pt x="1174" y="2052"/>
                    <a:pt x="1454" y="2052"/>
                  </a:cubicBezTo>
                  <a:cubicBezTo>
                    <a:pt x="1513" y="2052"/>
                    <a:pt x="1570" y="2032"/>
                    <a:pt x="1619" y="1998"/>
                  </a:cubicBezTo>
                  <a:cubicBezTo>
                    <a:pt x="2961" y="1040"/>
                    <a:pt x="4413" y="984"/>
                    <a:pt x="4428" y="984"/>
                  </a:cubicBezTo>
                  <a:cubicBezTo>
                    <a:pt x="4563" y="979"/>
                    <a:pt x="4677" y="881"/>
                    <a:pt x="4701" y="748"/>
                  </a:cubicBezTo>
                  <a:cubicBezTo>
                    <a:pt x="4726" y="615"/>
                    <a:pt x="4652" y="483"/>
                    <a:pt x="4528" y="433"/>
                  </a:cubicBezTo>
                  <a:cubicBezTo>
                    <a:pt x="4466" y="407"/>
                    <a:pt x="3452" y="0"/>
                    <a:pt x="2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93" name="Google Shape;3797;p64">
              <a:extLst>
                <a:ext uri="{FF2B5EF4-FFF2-40B4-BE49-F238E27FC236}">
                  <a16:creationId xmlns:a16="http://schemas.microsoft.com/office/drawing/2014/main" id="{6E434E3D-9CB5-4B61-BFAF-F499D80466BB}"/>
                </a:ext>
              </a:extLst>
            </p:cNvPr>
            <p:cNvSpPr/>
            <p:nvPr/>
          </p:nvSpPr>
          <p:spPr>
            <a:xfrm>
              <a:off x="1234425" y="2552400"/>
              <a:ext cx="791675" cy="1007425"/>
            </a:xfrm>
            <a:custGeom>
              <a:avLst/>
              <a:gdLst/>
              <a:ahLst/>
              <a:cxnLst/>
              <a:rect l="l" t="t" r="r" b="b"/>
              <a:pathLst>
                <a:path w="31667" h="40297" extrusionOk="0">
                  <a:moveTo>
                    <a:pt x="15426" y="575"/>
                  </a:moveTo>
                  <a:lnTo>
                    <a:pt x="21011" y="2989"/>
                  </a:lnTo>
                  <a:lnTo>
                    <a:pt x="30995" y="9305"/>
                  </a:lnTo>
                  <a:lnTo>
                    <a:pt x="18895" y="39498"/>
                  </a:lnTo>
                  <a:cubicBezTo>
                    <a:pt x="18717" y="39567"/>
                    <a:pt x="18204" y="39723"/>
                    <a:pt x="17149" y="39723"/>
                  </a:cubicBezTo>
                  <a:cubicBezTo>
                    <a:pt x="15815" y="39723"/>
                    <a:pt x="13617" y="39474"/>
                    <a:pt x="10139" y="38485"/>
                  </a:cubicBezTo>
                  <a:cubicBezTo>
                    <a:pt x="3575" y="36618"/>
                    <a:pt x="961" y="32559"/>
                    <a:pt x="593" y="31934"/>
                  </a:cubicBezTo>
                  <a:lnTo>
                    <a:pt x="5982" y="1144"/>
                  </a:lnTo>
                  <a:lnTo>
                    <a:pt x="15426" y="575"/>
                  </a:lnTo>
                  <a:close/>
                  <a:moveTo>
                    <a:pt x="15477" y="0"/>
                  </a:moveTo>
                  <a:cubicBezTo>
                    <a:pt x="15472" y="0"/>
                    <a:pt x="15466" y="1"/>
                    <a:pt x="15460" y="1"/>
                  </a:cubicBezTo>
                  <a:lnTo>
                    <a:pt x="5720" y="587"/>
                  </a:lnTo>
                  <a:cubicBezTo>
                    <a:pt x="5588" y="594"/>
                    <a:pt x="5478" y="692"/>
                    <a:pt x="5455" y="822"/>
                  </a:cubicBezTo>
                  <a:lnTo>
                    <a:pt x="11" y="31938"/>
                  </a:lnTo>
                  <a:cubicBezTo>
                    <a:pt x="1" y="31999"/>
                    <a:pt x="10" y="32063"/>
                    <a:pt x="39" y="32120"/>
                  </a:cubicBezTo>
                  <a:cubicBezTo>
                    <a:pt x="143" y="32316"/>
                    <a:pt x="2645" y="36950"/>
                    <a:pt x="9983" y="39036"/>
                  </a:cubicBezTo>
                  <a:cubicBezTo>
                    <a:pt x="13479" y="40031"/>
                    <a:pt x="15734" y="40296"/>
                    <a:pt x="17147" y="40296"/>
                  </a:cubicBezTo>
                  <a:cubicBezTo>
                    <a:pt x="18701" y="40296"/>
                    <a:pt x="19233" y="39974"/>
                    <a:pt x="19273" y="39949"/>
                  </a:cubicBezTo>
                  <a:cubicBezTo>
                    <a:pt x="19323" y="39917"/>
                    <a:pt x="19361" y="39871"/>
                    <a:pt x="19383" y="39815"/>
                  </a:cubicBezTo>
                  <a:lnTo>
                    <a:pt x="31616" y="9297"/>
                  </a:lnTo>
                  <a:cubicBezTo>
                    <a:pt x="31667" y="9169"/>
                    <a:pt x="31620" y="9023"/>
                    <a:pt x="31503" y="8950"/>
                  </a:cubicBezTo>
                  <a:lnTo>
                    <a:pt x="21299" y="2495"/>
                  </a:lnTo>
                  <a:cubicBezTo>
                    <a:pt x="21286" y="2487"/>
                    <a:pt x="21273" y="2479"/>
                    <a:pt x="21259" y="2474"/>
                  </a:cubicBezTo>
                  <a:lnTo>
                    <a:pt x="15591" y="23"/>
                  </a:lnTo>
                  <a:cubicBezTo>
                    <a:pt x="15555" y="8"/>
                    <a:pt x="15516" y="0"/>
                    <a:pt x="154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94" name="Google Shape;3800;p64">
              <a:extLst>
                <a:ext uri="{FF2B5EF4-FFF2-40B4-BE49-F238E27FC236}">
                  <a16:creationId xmlns:a16="http://schemas.microsoft.com/office/drawing/2014/main" id="{163C2D21-A768-456A-9681-8EAC4A15106C}"/>
                </a:ext>
              </a:extLst>
            </p:cNvPr>
            <p:cNvSpPr/>
            <p:nvPr/>
          </p:nvSpPr>
          <p:spPr>
            <a:xfrm>
              <a:off x="1550600" y="3449400"/>
              <a:ext cx="26300" cy="63850"/>
            </a:xfrm>
            <a:custGeom>
              <a:avLst/>
              <a:gdLst/>
              <a:ahLst/>
              <a:cxnLst/>
              <a:rect l="l" t="t" r="r" b="b"/>
              <a:pathLst>
                <a:path w="1052" h="2554" extrusionOk="0">
                  <a:moveTo>
                    <a:pt x="742" y="1"/>
                  </a:moveTo>
                  <a:cubicBezTo>
                    <a:pt x="609" y="1"/>
                    <a:pt x="489" y="92"/>
                    <a:pt x="459" y="225"/>
                  </a:cubicBezTo>
                  <a:lnTo>
                    <a:pt x="33" y="2207"/>
                  </a:lnTo>
                  <a:cubicBezTo>
                    <a:pt x="0" y="2362"/>
                    <a:pt x="98" y="2514"/>
                    <a:pt x="253" y="2548"/>
                  </a:cubicBezTo>
                  <a:cubicBezTo>
                    <a:pt x="272" y="2551"/>
                    <a:pt x="292" y="2554"/>
                    <a:pt x="313" y="2554"/>
                  </a:cubicBezTo>
                  <a:cubicBezTo>
                    <a:pt x="447" y="2554"/>
                    <a:pt x="564" y="2459"/>
                    <a:pt x="592" y="2328"/>
                  </a:cubicBezTo>
                  <a:lnTo>
                    <a:pt x="1018" y="347"/>
                  </a:lnTo>
                  <a:cubicBezTo>
                    <a:pt x="1051" y="192"/>
                    <a:pt x="952" y="40"/>
                    <a:pt x="799" y="6"/>
                  </a:cubicBezTo>
                  <a:cubicBezTo>
                    <a:pt x="779" y="2"/>
                    <a:pt x="760" y="1"/>
                    <a:pt x="7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95" name="Google Shape;3802;p64">
              <a:extLst>
                <a:ext uri="{FF2B5EF4-FFF2-40B4-BE49-F238E27FC236}">
                  <a16:creationId xmlns:a16="http://schemas.microsoft.com/office/drawing/2014/main" id="{4CE59589-E642-4CEC-8FDC-6F8F61AC4582}"/>
                </a:ext>
              </a:extLst>
            </p:cNvPr>
            <p:cNvSpPr/>
            <p:nvPr/>
          </p:nvSpPr>
          <p:spPr>
            <a:xfrm>
              <a:off x="1404600" y="2836875"/>
              <a:ext cx="174275" cy="50200"/>
            </a:xfrm>
            <a:custGeom>
              <a:avLst/>
              <a:gdLst/>
              <a:ahLst/>
              <a:cxnLst/>
              <a:rect l="l" t="t" r="r" b="b"/>
              <a:pathLst>
                <a:path w="6971" h="2008" extrusionOk="0">
                  <a:moveTo>
                    <a:pt x="314" y="0"/>
                  </a:moveTo>
                  <a:cubicBezTo>
                    <a:pt x="183" y="0"/>
                    <a:pt x="66" y="90"/>
                    <a:pt x="35" y="224"/>
                  </a:cubicBezTo>
                  <a:cubicBezTo>
                    <a:pt x="0" y="378"/>
                    <a:pt x="97" y="530"/>
                    <a:pt x="251" y="566"/>
                  </a:cubicBezTo>
                  <a:lnTo>
                    <a:pt x="6607" y="2000"/>
                  </a:lnTo>
                  <a:cubicBezTo>
                    <a:pt x="6627" y="2005"/>
                    <a:pt x="6648" y="2008"/>
                    <a:pt x="6670" y="2008"/>
                  </a:cubicBezTo>
                  <a:lnTo>
                    <a:pt x="6670" y="2008"/>
                  </a:lnTo>
                  <a:cubicBezTo>
                    <a:pt x="6816" y="2008"/>
                    <a:pt x="6939" y="1899"/>
                    <a:pt x="6954" y="1754"/>
                  </a:cubicBezTo>
                  <a:cubicBezTo>
                    <a:pt x="6971" y="1609"/>
                    <a:pt x="6874" y="1475"/>
                    <a:pt x="6732" y="1443"/>
                  </a:cubicBezTo>
                  <a:lnTo>
                    <a:pt x="377" y="7"/>
                  </a:lnTo>
                  <a:cubicBezTo>
                    <a:pt x="356" y="3"/>
                    <a:pt x="335" y="0"/>
                    <a:pt x="314" y="0"/>
                  </a:cubicBezTo>
                  <a:close/>
                  <a:moveTo>
                    <a:pt x="6670" y="2008"/>
                  </a:moveTo>
                  <a:cubicBezTo>
                    <a:pt x="6670" y="2008"/>
                    <a:pt x="6670" y="2008"/>
                    <a:pt x="6669" y="2008"/>
                  </a:cubicBezTo>
                  <a:lnTo>
                    <a:pt x="6671" y="2008"/>
                  </a:lnTo>
                  <a:cubicBezTo>
                    <a:pt x="6670" y="2008"/>
                    <a:pt x="6670" y="2008"/>
                    <a:pt x="6670" y="200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96" name="Google Shape;3803;p64">
              <a:extLst>
                <a:ext uri="{FF2B5EF4-FFF2-40B4-BE49-F238E27FC236}">
                  <a16:creationId xmlns:a16="http://schemas.microsoft.com/office/drawing/2014/main" id="{D59D2B38-9F30-4106-896B-4230FFC05523}"/>
                </a:ext>
              </a:extLst>
            </p:cNvPr>
            <p:cNvSpPr/>
            <p:nvPr/>
          </p:nvSpPr>
          <p:spPr>
            <a:xfrm>
              <a:off x="1747675" y="2604275"/>
              <a:ext cx="87000" cy="189875"/>
            </a:xfrm>
            <a:custGeom>
              <a:avLst/>
              <a:gdLst/>
              <a:ahLst/>
              <a:cxnLst/>
              <a:rect l="l" t="t" r="r" b="b"/>
              <a:pathLst>
                <a:path w="3480" h="7595" extrusionOk="0">
                  <a:moveTo>
                    <a:pt x="1938" y="1"/>
                  </a:moveTo>
                  <a:lnTo>
                    <a:pt x="0" y="3694"/>
                  </a:lnTo>
                  <a:lnTo>
                    <a:pt x="3480" y="7594"/>
                  </a:lnTo>
                  <a:lnTo>
                    <a:pt x="19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97" name="Google Shape;3806;p64">
              <a:extLst>
                <a:ext uri="{FF2B5EF4-FFF2-40B4-BE49-F238E27FC236}">
                  <a16:creationId xmlns:a16="http://schemas.microsoft.com/office/drawing/2014/main" id="{6FA4DA4C-1B44-4566-8FC1-5D7C35D364A2}"/>
                </a:ext>
              </a:extLst>
            </p:cNvPr>
            <p:cNvSpPr/>
            <p:nvPr/>
          </p:nvSpPr>
          <p:spPr>
            <a:xfrm>
              <a:off x="1578825" y="2144825"/>
              <a:ext cx="340525" cy="666350"/>
            </a:xfrm>
            <a:custGeom>
              <a:avLst/>
              <a:gdLst/>
              <a:ahLst/>
              <a:cxnLst/>
              <a:rect l="l" t="t" r="r" b="b"/>
              <a:pathLst>
                <a:path w="13621" h="26654" extrusionOk="0">
                  <a:moveTo>
                    <a:pt x="9189" y="574"/>
                  </a:moveTo>
                  <a:cubicBezTo>
                    <a:pt x="9210" y="574"/>
                    <a:pt x="9232" y="575"/>
                    <a:pt x="9256" y="575"/>
                  </a:cubicBezTo>
                  <a:cubicBezTo>
                    <a:pt x="10774" y="624"/>
                    <a:pt x="11615" y="2649"/>
                    <a:pt x="11623" y="2669"/>
                  </a:cubicBezTo>
                  <a:cubicBezTo>
                    <a:pt x="11668" y="2780"/>
                    <a:pt x="11773" y="2847"/>
                    <a:pt x="11898" y="2847"/>
                  </a:cubicBezTo>
                  <a:cubicBezTo>
                    <a:pt x="11900" y="2847"/>
                    <a:pt x="11902" y="2847"/>
                    <a:pt x="11905" y="2847"/>
                  </a:cubicBezTo>
                  <a:cubicBezTo>
                    <a:pt x="12027" y="2841"/>
                    <a:pt x="12130" y="2758"/>
                    <a:pt x="12164" y="2640"/>
                  </a:cubicBezTo>
                  <a:cubicBezTo>
                    <a:pt x="12265" y="2282"/>
                    <a:pt x="12466" y="1889"/>
                    <a:pt x="12530" y="1844"/>
                  </a:cubicBezTo>
                  <a:cubicBezTo>
                    <a:pt x="12531" y="1845"/>
                    <a:pt x="12644" y="1905"/>
                    <a:pt x="12799" y="2339"/>
                  </a:cubicBezTo>
                  <a:cubicBezTo>
                    <a:pt x="13029" y="2982"/>
                    <a:pt x="13021" y="3588"/>
                    <a:pt x="12775" y="4094"/>
                  </a:cubicBezTo>
                  <a:cubicBezTo>
                    <a:pt x="12552" y="4554"/>
                    <a:pt x="12134" y="4923"/>
                    <a:pt x="11657" y="5084"/>
                  </a:cubicBezTo>
                  <a:cubicBezTo>
                    <a:pt x="10405" y="5503"/>
                    <a:pt x="9967" y="9805"/>
                    <a:pt x="9863" y="11112"/>
                  </a:cubicBezTo>
                  <a:cubicBezTo>
                    <a:pt x="9706" y="13090"/>
                    <a:pt x="9831" y="16344"/>
                    <a:pt x="9856" y="16910"/>
                  </a:cubicBezTo>
                  <a:lnTo>
                    <a:pt x="5252" y="25295"/>
                  </a:lnTo>
                  <a:lnTo>
                    <a:pt x="5147" y="20527"/>
                  </a:lnTo>
                  <a:cubicBezTo>
                    <a:pt x="5146" y="20473"/>
                    <a:pt x="5129" y="20420"/>
                    <a:pt x="5100" y="20375"/>
                  </a:cubicBezTo>
                  <a:lnTo>
                    <a:pt x="2868" y="16968"/>
                  </a:lnTo>
                  <a:lnTo>
                    <a:pt x="2959" y="13204"/>
                  </a:lnTo>
                  <a:cubicBezTo>
                    <a:pt x="2961" y="13131"/>
                    <a:pt x="2935" y="13059"/>
                    <a:pt x="2886" y="13005"/>
                  </a:cubicBezTo>
                  <a:cubicBezTo>
                    <a:pt x="2867" y="12983"/>
                    <a:pt x="987" y="10883"/>
                    <a:pt x="797" y="9406"/>
                  </a:cubicBezTo>
                  <a:cubicBezTo>
                    <a:pt x="595" y="7830"/>
                    <a:pt x="963" y="4048"/>
                    <a:pt x="3377" y="3081"/>
                  </a:cubicBezTo>
                  <a:cubicBezTo>
                    <a:pt x="5903" y="2067"/>
                    <a:pt x="9429" y="2027"/>
                    <a:pt x="9465" y="2027"/>
                  </a:cubicBezTo>
                  <a:cubicBezTo>
                    <a:pt x="9735" y="2025"/>
                    <a:pt x="9852" y="1682"/>
                    <a:pt x="9639" y="1516"/>
                  </a:cubicBezTo>
                  <a:cubicBezTo>
                    <a:pt x="9220" y="1188"/>
                    <a:pt x="8826" y="740"/>
                    <a:pt x="8814" y="630"/>
                  </a:cubicBezTo>
                  <a:cubicBezTo>
                    <a:pt x="8815" y="630"/>
                    <a:pt x="8888" y="574"/>
                    <a:pt x="9189" y="574"/>
                  </a:cubicBezTo>
                  <a:close/>
                  <a:moveTo>
                    <a:pt x="9151" y="1"/>
                  </a:moveTo>
                  <a:cubicBezTo>
                    <a:pt x="8887" y="1"/>
                    <a:pt x="8423" y="44"/>
                    <a:pt x="8289" y="412"/>
                  </a:cubicBezTo>
                  <a:cubicBezTo>
                    <a:pt x="8168" y="748"/>
                    <a:pt x="8437" y="1152"/>
                    <a:pt x="8746" y="1480"/>
                  </a:cubicBezTo>
                  <a:cubicBezTo>
                    <a:pt x="7556" y="1543"/>
                    <a:pt x="5115" y="1766"/>
                    <a:pt x="3164" y="2549"/>
                  </a:cubicBezTo>
                  <a:cubicBezTo>
                    <a:pt x="415" y="3651"/>
                    <a:pt x="0" y="7693"/>
                    <a:pt x="230" y="9478"/>
                  </a:cubicBezTo>
                  <a:cubicBezTo>
                    <a:pt x="421" y="10967"/>
                    <a:pt x="2010" y="12871"/>
                    <a:pt x="2384" y="13301"/>
                  </a:cubicBezTo>
                  <a:lnTo>
                    <a:pt x="2294" y="17043"/>
                  </a:lnTo>
                  <a:cubicBezTo>
                    <a:pt x="2293" y="17101"/>
                    <a:pt x="2308" y="17159"/>
                    <a:pt x="2340" y="17207"/>
                  </a:cubicBezTo>
                  <a:lnTo>
                    <a:pt x="4577" y="20620"/>
                  </a:lnTo>
                  <a:lnTo>
                    <a:pt x="4702" y="26374"/>
                  </a:lnTo>
                  <a:cubicBezTo>
                    <a:pt x="4705" y="26504"/>
                    <a:pt x="4795" y="26615"/>
                    <a:pt x="4921" y="26646"/>
                  </a:cubicBezTo>
                  <a:cubicBezTo>
                    <a:pt x="4943" y="26651"/>
                    <a:pt x="4966" y="26654"/>
                    <a:pt x="4989" y="26654"/>
                  </a:cubicBezTo>
                  <a:cubicBezTo>
                    <a:pt x="5093" y="26654"/>
                    <a:pt x="5189" y="26596"/>
                    <a:pt x="5239" y="26505"/>
                  </a:cubicBezTo>
                  <a:lnTo>
                    <a:pt x="10395" y="17114"/>
                  </a:lnTo>
                  <a:cubicBezTo>
                    <a:pt x="10419" y="17068"/>
                    <a:pt x="10432" y="17015"/>
                    <a:pt x="10430" y="16964"/>
                  </a:cubicBezTo>
                  <a:cubicBezTo>
                    <a:pt x="10428" y="16927"/>
                    <a:pt x="10267" y="13247"/>
                    <a:pt x="10434" y="11157"/>
                  </a:cubicBezTo>
                  <a:cubicBezTo>
                    <a:pt x="10669" y="8193"/>
                    <a:pt x="11274" y="5815"/>
                    <a:pt x="11838" y="5626"/>
                  </a:cubicBezTo>
                  <a:cubicBezTo>
                    <a:pt x="12458" y="5419"/>
                    <a:pt x="13001" y="4940"/>
                    <a:pt x="13289" y="4344"/>
                  </a:cubicBezTo>
                  <a:cubicBezTo>
                    <a:pt x="13604" y="3697"/>
                    <a:pt x="13621" y="2937"/>
                    <a:pt x="13339" y="2146"/>
                  </a:cubicBezTo>
                  <a:cubicBezTo>
                    <a:pt x="13206" y="1773"/>
                    <a:pt x="13000" y="1276"/>
                    <a:pt x="12562" y="1276"/>
                  </a:cubicBezTo>
                  <a:cubicBezTo>
                    <a:pt x="12553" y="1276"/>
                    <a:pt x="12544" y="1276"/>
                    <a:pt x="12535" y="1276"/>
                  </a:cubicBezTo>
                  <a:cubicBezTo>
                    <a:pt x="12234" y="1286"/>
                    <a:pt x="12010" y="1561"/>
                    <a:pt x="11854" y="1862"/>
                  </a:cubicBezTo>
                  <a:cubicBezTo>
                    <a:pt x="11436" y="1149"/>
                    <a:pt x="10580" y="45"/>
                    <a:pt x="9274" y="4"/>
                  </a:cubicBezTo>
                  <a:cubicBezTo>
                    <a:pt x="9242" y="2"/>
                    <a:pt x="9200" y="1"/>
                    <a:pt x="91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98" name="Google Shape;3810;p64">
              <a:extLst>
                <a:ext uri="{FF2B5EF4-FFF2-40B4-BE49-F238E27FC236}">
                  <a16:creationId xmlns:a16="http://schemas.microsoft.com/office/drawing/2014/main" id="{762547F4-E83C-4977-A2FA-D56153B825C8}"/>
                </a:ext>
              </a:extLst>
            </p:cNvPr>
            <p:cNvSpPr/>
            <p:nvPr/>
          </p:nvSpPr>
          <p:spPr>
            <a:xfrm>
              <a:off x="1578825" y="2144850"/>
              <a:ext cx="340525" cy="351075"/>
            </a:xfrm>
            <a:custGeom>
              <a:avLst/>
              <a:gdLst/>
              <a:ahLst/>
              <a:cxnLst/>
              <a:rect l="l" t="t" r="r" b="b"/>
              <a:pathLst>
                <a:path w="13621" h="14043" extrusionOk="0">
                  <a:moveTo>
                    <a:pt x="9189" y="573"/>
                  </a:moveTo>
                  <a:cubicBezTo>
                    <a:pt x="9210" y="573"/>
                    <a:pt x="9232" y="574"/>
                    <a:pt x="9256" y="574"/>
                  </a:cubicBezTo>
                  <a:cubicBezTo>
                    <a:pt x="10774" y="623"/>
                    <a:pt x="11615" y="2648"/>
                    <a:pt x="11624" y="2668"/>
                  </a:cubicBezTo>
                  <a:cubicBezTo>
                    <a:pt x="11669" y="2779"/>
                    <a:pt x="11773" y="2846"/>
                    <a:pt x="11898" y="2846"/>
                  </a:cubicBezTo>
                  <a:cubicBezTo>
                    <a:pt x="11900" y="2846"/>
                    <a:pt x="11902" y="2846"/>
                    <a:pt x="11905" y="2846"/>
                  </a:cubicBezTo>
                  <a:cubicBezTo>
                    <a:pt x="12027" y="2840"/>
                    <a:pt x="12130" y="2757"/>
                    <a:pt x="12164" y="2639"/>
                  </a:cubicBezTo>
                  <a:cubicBezTo>
                    <a:pt x="12265" y="2281"/>
                    <a:pt x="12466" y="1888"/>
                    <a:pt x="12530" y="1843"/>
                  </a:cubicBezTo>
                  <a:cubicBezTo>
                    <a:pt x="12531" y="1844"/>
                    <a:pt x="12646" y="1904"/>
                    <a:pt x="12801" y="2338"/>
                  </a:cubicBezTo>
                  <a:cubicBezTo>
                    <a:pt x="13030" y="2981"/>
                    <a:pt x="13021" y="3587"/>
                    <a:pt x="12775" y="4093"/>
                  </a:cubicBezTo>
                  <a:cubicBezTo>
                    <a:pt x="12552" y="4553"/>
                    <a:pt x="12134" y="4922"/>
                    <a:pt x="11657" y="5083"/>
                  </a:cubicBezTo>
                  <a:cubicBezTo>
                    <a:pt x="10577" y="5444"/>
                    <a:pt x="10103" y="8606"/>
                    <a:pt x="9912" y="10565"/>
                  </a:cubicBezTo>
                  <a:lnTo>
                    <a:pt x="4891" y="13463"/>
                  </a:lnTo>
                  <a:lnTo>
                    <a:pt x="2957" y="13283"/>
                  </a:lnTo>
                  <a:lnTo>
                    <a:pt x="2959" y="13203"/>
                  </a:lnTo>
                  <a:cubicBezTo>
                    <a:pt x="2961" y="13130"/>
                    <a:pt x="2935" y="13058"/>
                    <a:pt x="2886" y="13004"/>
                  </a:cubicBezTo>
                  <a:cubicBezTo>
                    <a:pt x="2867" y="12982"/>
                    <a:pt x="988" y="10883"/>
                    <a:pt x="799" y="9405"/>
                  </a:cubicBezTo>
                  <a:cubicBezTo>
                    <a:pt x="595" y="7829"/>
                    <a:pt x="963" y="4047"/>
                    <a:pt x="3377" y="3080"/>
                  </a:cubicBezTo>
                  <a:cubicBezTo>
                    <a:pt x="5904" y="2066"/>
                    <a:pt x="9430" y="2026"/>
                    <a:pt x="9465" y="2026"/>
                  </a:cubicBezTo>
                  <a:cubicBezTo>
                    <a:pt x="9736" y="2024"/>
                    <a:pt x="9852" y="1681"/>
                    <a:pt x="9639" y="1515"/>
                  </a:cubicBezTo>
                  <a:cubicBezTo>
                    <a:pt x="9220" y="1187"/>
                    <a:pt x="8826" y="739"/>
                    <a:pt x="8815" y="629"/>
                  </a:cubicBezTo>
                  <a:cubicBezTo>
                    <a:pt x="8815" y="629"/>
                    <a:pt x="8889" y="573"/>
                    <a:pt x="9189" y="573"/>
                  </a:cubicBezTo>
                  <a:close/>
                  <a:moveTo>
                    <a:pt x="9155" y="0"/>
                  </a:moveTo>
                  <a:cubicBezTo>
                    <a:pt x="8892" y="0"/>
                    <a:pt x="8423" y="41"/>
                    <a:pt x="8289" y="413"/>
                  </a:cubicBezTo>
                  <a:cubicBezTo>
                    <a:pt x="8166" y="747"/>
                    <a:pt x="8436" y="1151"/>
                    <a:pt x="8746" y="1479"/>
                  </a:cubicBezTo>
                  <a:cubicBezTo>
                    <a:pt x="7555" y="1542"/>
                    <a:pt x="5114" y="1765"/>
                    <a:pt x="3163" y="2548"/>
                  </a:cubicBezTo>
                  <a:cubicBezTo>
                    <a:pt x="415" y="3650"/>
                    <a:pt x="0" y="7693"/>
                    <a:pt x="230" y="9477"/>
                  </a:cubicBezTo>
                  <a:cubicBezTo>
                    <a:pt x="421" y="10966"/>
                    <a:pt x="2008" y="12870"/>
                    <a:pt x="2384" y="13300"/>
                  </a:cubicBezTo>
                  <a:lnTo>
                    <a:pt x="2378" y="13536"/>
                  </a:lnTo>
                  <a:cubicBezTo>
                    <a:pt x="2374" y="13687"/>
                    <a:pt x="2488" y="13814"/>
                    <a:pt x="2638" y="13828"/>
                  </a:cubicBezTo>
                  <a:lnTo>
                    <a:pt x="4928" y="14042"/>
                  </a:lnTo>
                  <a:lnTo>
                    <a:pt x="4955" y="14042"/>
                  </a:lnTo>
                  <a:cubicBezTo>
                    <a:pt x="5005" y="14042"/>
                    <a:pt x="5055" y="14028"/>
                    <a:pt x="5097" y="14004"/>
                  </a:cubicBezTo>
                  <a:lnTo>
                    <a:pt x="10325" y="10987"/>
                  </a:lnTo>
                  <a:cubicBezTo>
                    <a:pt x="10405" y="10939"/>
                    <a:pt x="10458" y="10857"/>
                    <a:pt x="10467" y="10765"/>
                  </a:cubicBezTo>
                  <a:cubicBezTo>
                    <a:pt x="10763" y="7592"/>
                    <a:pt x="11381" y="5777"/>
                    <a:pt x="11838" y="5625"/>
                  </a:cubicBezTo>
                  <a:cubicBezTo>
                    <a:pt x="12457" y="5418"/>
                    <a:pt x="12999" y="4939"/>
                    <a:pt x="13289" y="4343"/>
                  </a:cubicBezTo>
                  <a:cubicBezTo>
                    <a:pt x="13604" y="3696"/>
                    <a:pt x="13621" y="2936"/>
                    <a:pt x="13338" y="2145"/>
                  </a:cubicBezTo>
                  <a:cubicBezTo>
                    <a:pt x="13204" y="1772"/>
                    <a:pt x="12999" y="1275"/>
                    <a:pt x="12562" y="1275"/>
                  </a:cubicBezTo>
                  <a:cubicBezTo>
                    <a:pt x="12553" y="1275"/>
                    <a:pt x="12544" y="1275"/>
                    <a:pt x="12535" y="1275"/>
                  </a:cubicBezTo>
                  <a:cubicBezTo>
                    <a:pt x="12234" y="1285"/>
                    <a:pt x="12010" y="1560"/>
                    <a:pt x="11854" y="1861"/>
                  </a:cubicBezTo>
                  <a:cubicBezTo>
                    <a:pt x="11434" y="1148"/>
                    <a:pt x="10578" y="44"/>
                    <a:pt x="9272" y="3"/>
                  </a:cubicBezTo>
                  <a:cubicBezTo>
                    <a:pt x="9242" y="2"/>
                    <a:pt x="9202" y="0"/>
                    <a:pt x="91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799" name="Google Shape;3812;p64">
              <a:extLst>
                <a:ext uri="{FF2B5EF4-FFF2-40B4-BE49-F238E27FC236}">
                  <a16:creationId xmlns:a16="http://schemas.microsoft.com/office/drawing/2014/main" id="{9A551C49-28B1-4A58-9882-FD792A93025F}"/>
                </a:ext>
              </a:extLst>
            </p:cNvPr>
            <p:cNvSpPr/>
            <p:nvPr/>
          </p:nvSpPr>
          <p:spPr>
            <a:xfrm>
              <a:off x="1603850" y="2350400"/>
              <a:ext cx="199200" cy="66725"/>
            </a:xfrm>
            <a:custGeom>
              <a:avLst/>
              <a:gdLst/>
              <a:ahLst/>
              <a:cxnLst/>
              <a:rect l="l" t="t" r="r" b="b"/>
              <a:pathLst>
                <a:path w="7968" h="2669" extrusionOk="0">
                  <a:moveTo>
                    <a:pt x="2150" y="0"/>
                  </a:moveTo>
                  <a:cubicBezTo>
                    <a:pt x="1435" y="0"/>
                    <a:pt x="771" y="305"/>
                    <a:pt x="396" y="825"/>
                  </a:cubicBezTo>
                  <a:cubicBezTo>
                    <a:pt x="30" y="1333"/>
                    <a:pt x="0" y="1960"/>
                    <a:pt x="314" y="2589"/>
                  </a:cubicBezTo>
                  <a:cubicBezTo>
                    <a:pt x="338" y="2638"/>
                    <a:pt x="388" y="2668"/>
                    <a:pt x="442" y="2669"/>
                  </a:cubicBezTo>
                  <a:lnTo>
                    <a:pt x="444" y="2669"/>
                  </a:lnTo>
                  <a:cubicBezTo>
                    <a:pt x="550" y="2669"/>
                    <a:pt x="619" y="2556"/>
                    <a:pt x="572" y="2461"/>
                  </a:cubicBezTo>
                  <a:cubicBezTo>
                    <a:pt x="306" y="1932"/>
                    <a:pt x="327" y="1410"/>
                    <a:pt x="629" y="991"/>
                  </a:cubicBezTo>
                  <a:cubicBezTo>
                    <a:pt x="946" y="552"/>
                    <a:pt x="1536" y="287"/>
                    <a:pt x="2161" y="287"/>
                  </a:cubicBezTo>
                  <a:cubicBezTo>
                    <a:pt x="2265" y="287"/>
                    <a:pt x="2369" y="294"/>
                    <a:pt x="2474" y="309"/>
                  </a:cubicBezTo>
                  <a:cubicBezTo>
                    <a:pt x="2963" y="380"/>
                    <a:pt x="3726" y="403"/>
                    <a:pt x="4525" y="403"/>
                  </a:cubicBezTo>
                  <a:cubicBezTo>
                    <a:pt x="6060" y="403"/>
                    <a:pt x="7725" y="317"/>
                    <a:pt x="7831" y="311"/>
                  </a:cubicBezTo>
                  <a:cubicBezTo>
                    <a:pt x="7909" y="304"/>
                    <a:pt x="7968" y="238"/>
                    <a:pt x="7964" y="159"/>
                  </a:cubicBezTo>
                  <a:cubicBezTo>
                    <a:pt x="7959" y="84"/>
                    <a:pt x="7897" y="25"/>
                    <a:pt x="7822" y="25"/>
                  </a:cubicBezTo>
                  <a:cubicBezTo>
                    <a:pt x="7820" y="25"/>
                    <a:pt x="7818" y="25"/>
                    <a:pt x="7815" y="25"/>
                  </a:cubicBezTo>
                  <a:cubicBezTo>
                    <a:pt x="7790" y="27"/>
                    <a:pt x="6070" y="116"/>
                    <a:pt x="4508" y="116"/>
                  </a:cubicBezTo>
                  <a:cubicBezTo>
                    <a:pt x="3725" y="116"/>
                    <a:pt x="2982" y="93"/>
                    <a:pt x="2512" y="26"/>
                  </a:cubicBezTo>
                  <a:cubicBezTo>
                    <a:pt x="2391" y="9"/>
                    <a:pt x="2270" y="0"/>
                    <a:pt x="2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00" name="Google Shape;3813;p64">
              <a:extLst>
                <a:ext uri="{FF2B5EF4-FFF2-40B4-BE49-F238E27FC236}">
                  <a16:creationId xmlns:a16="http://schemas.microsoft.com/office/drawing/2014/main" id="{21E303E6-084B-4FBF-9276-B0DF990CEEFE}"/>
                </a:ext>
              </a:extLst>
            </p:cNvPr>
            <p:cNvSpPr/>
            <p:nvPr/>
          </p:nvSpPr>
          <p:spPr>
            <a:xfrm>
              <a:off x="1651675" y="2252325"/>
              <a:ext cx="291475" cy="354275"/>
            </a:xfrm>
            <a:custGeom>
              <a:avLst/>
              <a:gdLst/>
              <a:ahLst/>
              <a:cxnLst/>
              <a:rect l="l" t="t" r="r" b="b"/>
              <a:pathLst>
                <a:path w="11659" h="14171" extrusionOk="0">
                  <a:moveTo>
                    <a:pt x="8654" y="1"/>
                  </a:moveTo>
                  <a:lnTo>
                    <a:pt x="5666" y="1463"/>
                  </a:lnTo>
                  <a:cubicBezTo>
                    <a:pt x="5666" y="1463"/>
                    <a:pt x="6447" y="4082"/>
                    <a:pt x="6471" y="4613"/>
                  </a:cubicBezTo>
                  <a:cubicBezTo>
                    <a:pt x="6494" y="5142"/>
                    <a:pt x="4386" y="5502"/>
                    <a:pt x="4386" y="5502"/>
                  </a:cubicBezTo>
                  <a:lnTo>
                    <a:pt x="4072" y="7375"/>
                  </a:lnTo>
                  <a:lnTo>
                    <a:pt x="3278" y="7411"/>
                  </a:lnTo>
                  <a:cubicBezTo>
                    <a:pt x="3278" y="7411"/>
                    <a:pt x="2832" y="6369"/>
                    <a:pt x="2261" y="5465"/>
                  </a:cubicBezTo>
                  <a:cubicBezTo>
                    <a:pt x="2024" y="5092"/>
                    <a:pt x="1597" y="4976"/>
                    <a:pt x="1176" y="4969"/>
                  </a:cubicBezTo>
                  <a:cubicBezTo>
                    <a:pt x="1168" y="4969"/>
                    <a:pt x="1160" y="4969"/>
                    <a:pt x="1152" y="4969"/>
                  </a:cubicBezTo>
                  <a:cubicBezTo>
                    <a:pt x="506" y="4969"/>
                    <a:pt x="0" y="5532"/>
                    <a:pt x="72" y="6178"/>
                  </a:cubicBezTo>
                  <a:cubicBezTo>
                    <a:pt x="130" y="6694"/>
                    <a:pt x="222" y="7294"/>
                    <a:pt x="368" y="7673"/>
                  </a:cubicBezTo>
                  <a:cubicBezTo>
                    <a:pt x="668" y="8456"/>
                    <a:pt x="2041" y="9457"/>
                    <a:pt x="2041" y="9457"/>
                  </a:cubicBezTo>
                  <a:lnTo>
                    <a:pt x="3231" y="12324"/>
                  </a:lnTo>
                  <a:lnTo>
                    <a:pt x="9421" y="14171"/>
                  </a:lnTo>
                  <a:lnTo>
                    <a:pt x="9944" y="14015"/>
                  </a:lnTo>
                  <a:lnTo>
                    <a:pt x="10220" y="8294"/>
                  </a:lnTo>
                  <a:lnTo>
                    <a:pt x="11659" y="7831"/>
                  </a:lnTo>
                  <a:lnTo>
                    <a:pt x="9669" y="4868"/>
                  </a:lnTo>
                  <a:cubicBezTo>
                    <a:pt x="9669" y="4868"/>
                    <a:pt x="10163" y="4049"/>
                    <a:pt x="10115" y="2989"/>
                  </a:cubicBezTo>
                  <a:cubicBezTo>
                    <a:pt x="10067" y="1929"/>
                    <a:pt x="8654" y="1"/>
                    <a:pt x="86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801" name="Google Shape;3817;p64">
              <a:extLst>
                <a:ext uri="{FF2B5EF4-FFF2-40B4-BE49-F238E27FC236}">
                  <a16:creationId xmlns:a16="http://schemas.microsoft.com/office/drawing/2014/main" id="{68196357-9237-439E-9DE0-4AE6CF748012}"/>
                </a:ext>
              </a:extLst>
            </p:cNvPr>
            <p:cNvSpPr/>
            <p:nvPr/>
          </p:nvSpPr>
          <p:spPr>
            <a:xfrm>
              <a:off x="1856600" y="2365175"/>
              <a:ext cx="15250" cy="41925"/>
            </a:xfrm>
            <a:custGeom>
              <a:avLst/>
              <a:gdLst/>
              <a:ahLst/>
              <a:cxnLst/>
              <a:rect l="l" t="t" r="r" b="b"/>
              <a:pathLst>
                <a:path w="610" h="1677" extrusionOk="0">
                  <a:moveTo>
                    <a:pt x="304" y="0"/>
                  </a:moveTo>
                  <a:cubicBezTo>
                    <a:pt x="136" y="0"/>
                    <a:pt x="0" y="376"/>
                    <a:pt x="0" y="839"/>
                  </a:cubicBezTo>
                  <a:cubicBezTo>
                    <a:pt x="0" y="1301"/>
                    <a:pt x="136" y="1677"/>
                    <a:pt x="304" y="1677"/>
                  </a:cubicBezTo>
                  <a:cubicBezTo>
                    <a:pt x="472" y="1677"/>
                    <a:pt x="609" y="1301"/>
                    <a:pt x="609" y="839"/>
                  </a:cubicBezTo>
                  <a:cubicBezTo>
                    <a:pt x="609" y="375"/>
                    <a:pt x="472"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02" name="Google Shape;3818;p64">
              <a:extLst>
                <a:ext uri="{FF2B5EF4-FFF2-40B4-BE49-F238E27FC236}">
                  <a16:creationId xmlns:a16="http://schemas.microsoft.com/office/drawing/2014/main" id="{9591EE28-2C23-46C5-AD6D-FD0BE379063F}"/>
                </a:ext>
              </a:extLst>
            </p:cNvPr>
            <p:cNvSpPr/>
            <p:nvPr/>
          </p:nvSpPr>
          <p:spPr>
            <a:xfrm>
              <a:off x="1832850" y="2314700"/>
              <a:ext cx="55550" cy="39000"/>
            </a:xfrm>
            <a:custGeom>
              <a:avLst/>
              <a:gdLst/>
              <a:ahLst/>
              <a:cxnLst/>
              <a:rect l="l" t="t" r="r" b="b"/>
              <a:pathLst>
                <a:path w="2222" h="1560" extrusionOk="0">
                  <a:moveTo>
                    <a:pt x="1441" y="0"/>
                  </a:moveTo>
                  <a:cubicBezTo>
                    <a:pt x="1001" y="0"/>
                    <a:pt x="569" y="366"/>
                    <a:pt x="114" y="1126"/>
                  </a:cubicBezTo>
                  <a:cubicBezTo>
                    <a:pt x="1" y="1317"/>
                    <a:pt x="137" y="1558"/>
                    <a:pt x="358" y="1559"/>
                  </a:cubicBezTo>
                  <a:cubicBezTo>
                    <a:pt x="458" y="1559"/>
                    <a:pt x="552" y="1507"/>
                    <a:pt x="604" y="1421"/>
                  </a:cubicBezTo>
                  <a:cubicBezTo>
                    <a:pt x="1067" y="649"/>
                    <a:pt x="1334" y="572"/>
                    <a:pt x="1434" y="572"/>
                  </a:cubicBezTo>
                  <a:cubicBezTo>
                    <a:pt x="1436" y="572"/>
                    <a:pt x="1439" y="572"/>
                    <a:pt x="1441" y="572"/>
                  </a:cubicBezTo>
                  <a:cubicBezTo>
                    <a:pt x="1555" y="576"/>
                    <a:pt x="1635" y="715"/>
                    <a:pt x="1640" y="722"/>
                  </a:cubicBezTo>
                  <a:cubicBezTo>
                    <a:pt x="1690" y="822"/>
                    <a:pt x="1790" y="879"/>
                    <a:pt x="1895" y="879"/>
                  </a:cubicBezTo>
                  <a:cubicBezTo>
                    <a:pt x="1939" y="879"/>
                    <a:pt x="1983" y="869"/>
                    <a:pt x="2024" y="848"/>
                  </a:cubicBezTo>
                  <a:cubicBezTo>
                    <a:pt x="2165" y="776"/>
                    <a:pt x="2222" y="604"/>
                    <a:pt x="2150" y="464"/>
                  </a:cubicBezTo>
                  <a:cubicBezTo>
                    <a:pt x="2068" y="298"/>
                    <a:pt x="1831" y="15"/>
                    <a:pt x="1466" y="1"/>
                  </a:cubicBezTo>
                  <a:cubicBezTo>
                    <a:pt x="1457" y="1"/>
                    <a:pt x="1449" y="0"/>
                    <a:pt x="1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803" name="Google Shape;3819;p64">
              <a:extLst>
                <a:ext uri="{FF2B5EF4-FFF2-40B4-BE49-F238E27FC236}">
                  <a16:creationId xmlns:a16="http://schemas.microsoft.com/office/drawing/2014/main" id="{1D1BA0AB-C3A7-4246-9CDB-50188346E029}"/>
                </a:ext>
              </a:extLst>
            </p:cNvPr>
            <p:cNvSpPr/>
            <p:nvPr/>
          </p:nvSpPr>
          <p:spPr>
            <a:xfrm>
              <a:off x="1858875" y="2491475"/>
              <a:ext cx="19225" cy="27725"/>
            </a:xfrm>
            <a:custGeom>
              <a:avLst/>
              <a:gdLst/>
              <a:ahLst/>
              <a:cxnLst/>
              <a:rect l="l" t="t" r="r" b="b"/>
              <a:pathLst>
                <a:path w="769" h="1109" extrusionOk="0">
                  <a:moveTo>
                    <a:pt x="384" y="0"/>
                  </a:moveTo>
                  <a:cubicBezTo>
                    <a:pt x="171" y="0"/>
                    <a:pt x="0" y="249"/>
                    <a:pt x="0" y="554"/>
                  </a:cubicBezTo>
                  <a:cubicBezTo>
                    <a:pt x="0" y="860"/>
                    <a:pt x="172" y="1109"/>
                    <a:pt x="384" y="1109"/>
                  </a:cubicBezTo>
                  <a:cubicBezTo>
                    <a:pt x="596" y="1109"/>
                    <a:pt x="768" y="860"/>
                    <a:pt x="768" y="554"/>
                  </a:cubicBezTo>
                  <a:cubicBezTo>
                    <a:pt x="768" y="248"/>
                    <a:pt x="596" y="0"/>
                    <a:pt x="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04" name="Google Shape;3820;p64">
              <a:extLst>
                <a:ext uri="{FF2B5EF4-FFF2-40B4-BE49-F238E27FC236}">
                  <a16:creationId xmlns:a16="http://schemas.microsoft.com/office/drawing/2014/main" id="{9D43FA7E-D7F1-4E0C-9FE5-7FE552A10728}"/>
                </a:ext>
              </a:extLst>
            </p:cNvPr>
            <p:cNvSpPr/>
            <p:nvPr/>
          </p:nvSpPr>
          <p:spPr>
            <a:xfrm>
              <a:off x="1599200" y="2539775"/>
              <a:ext cx="112925" cy="215200"/>
            </a:xfrm>
            <a:custGeom>
              <a:avLst/>
              <a:gdLst/>
              <a:ahLst/>
              <a:cxnLst/>
              <a:rect l="l" t="t" r="r" b="b"/>
              <a:pathLst>
                <a:path w="4517" h="8608" extrusionOk="0">
                  <a:moveTo>
                    <a:pt x="1752" y="1"/>
                  </a:moveTo>
                  <a:lnTo>
                    <a:pt x="0" y="1131"/>
                  </a:lnTo>
                  <a:lnTo>
                    <a:pt x="785" y="8608"/>
                  </a:lnTo>
                  <a:lnTo>
                    <a:pt x="4517" y="4685"/>
                  </a:lnTo>
                  <a:lnTo>
                    <a:pt x="1752"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05" name="Google Shape;3821;p64">
              <a:extLst>
                <a:ext uri="{FF2B5EF4-FFF2-40B4-BE49-F238E27FC236}">
                  <a16:creationId xmlns:a16="http://schemas.microsoft.com/office/drawing/2014/main" id="{0A36C6AF-8625-4A76-8669-2875331F4769}"/>
                </a:ext>
              </a:extLst>
            </p:cNvPr>
            <p:cNvSpPr/>
            <p:nvPr/>
          </p:nvSpPr>
          <p:spPr>
            <a:xfrm>
              <a:off x="1591800" y="2532625"/>
              <a:ext cx="128100" cy="229500"/>
            </a:xfrm>
            <a:custGeom>
              <a:avLst/>
              <a:gdLst/>
              <a:ahLst/>
              <a:cxnLst/>
              <a:rect l="l" t="t" r="r" b="b"/>
              <a:pathLst>
                <a:path w="5124" h="9180" extrusionOk="0">
                  <a:moveTo>
                    <a:pt x="1953" y="688"/>
                  </a:moveTo>
                  <a:lnTo>
                    <a:pt x="4455" y="4931"/>
                  </a:lnTo>
                  <a:lnTo>
                    <a:pt x="1301" y="8247"/>
                  </a:lnTo>
                  <a:lnTo>
                    <a:pt x="599" y="1562"/>
                  </a:lnTo>
                  <a:lnTo>
                    <a:pt x="1953" y="688"/>
                  </a:lnTo>
                  <a:close/>
                  <a:moveTo>
                    <a:pt x="2047" y="0"/>
                  </a:moveTo>
                  <a:cubicBezTo>
                    <a:pt x="1993" y="0"/>
                    <a:pt x="1939" y="16"/>
                    <a:pt x="1893" y="46"/>
                  </a:cubicBezTo>
                  <a:lnTo>
                    <a:pt x="141" y="1176"/>
                  </a:lnTo>
                  <a:cubicBezTo>
                    <a:pt x="50" y="1234"/>
                    <a:pt x="0" y="1339"/>
                    <a:pt x="12" y="1447"/>
                  </a:cubicBezTo>
                  <a:lnTo>
                    <a:pt x="796" y="8923"/>
                  </a:lnTo>
                  <a:cubicBezTo>
                    <a:pt x="809" y="9035"/>
                    <a:pt x="883" y="9128"/>
                    <a:pt x="988" y="9164"/>
                  </a:cubicBezTo>
                  <a:cubicBezTo>
                    <a:pt x="1019" y="9175"/>
                    <a:pt x="1050" y="9180"/>
                    <a:pt x="1082" y="9180"/>
                  </a:cubicBezTo>
                  <a:cubicBezTo>
                    <a:pt x="1160" y="9180"/>
                    <a:pt x="1234" y="9148"/>
                    <a:pt x="1288" y="9091"/>
                  </a:cubicBezTo>
                  <a:lnTo>
                    <a:pt x="5019" y="5168"/>
                  </a:lnTo>
                  <a:cubicBezTo>
                    <a:pt x="5107" y="5075"/>
                    <a:pt x="5124" y="4935"/>
                    <a:pt x="5059" y="4825"/>
                  </a:cubicBezTo>
                  <a:lnTo>
                    <a:pt x="2294" y="141"/>
                  </a:lnTo>
                  <a:cubicBezTo>
                    <a:pt x="2256" y="74"/>
                    <a:pt x="2190" y="27"/>
                    <a:pt x="2115" y="9"/>
                  </a:cubicBezTo>
                  <a:cubicBezTo>
                    <a:pt x="2093" y="3"/>
                    <a:pt x="2070" y="0"/>
                    <a:pt x="20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06" name="Google Shape;3822;p64">
              <a:extLst>
                <a:ext uri="{FF2B5EF4-FFF2-40B4-BE49-F238E27FC236}">
                  <a16:creationId xmlns:a16="http://schemas.microsoft.com/office/drawing/2014/main" id="{C356BE8F-5282-4C58-974C-0C79E362E213}"/>
                </a:ext>
              </a:extLst>
            </p:cNvPr>
            <p:cNvSpPr/>
            <p:nvPr/>
          </p:nvSpPr>
          <p:spPr>
            <a:xfrm>
              <a:off x="1599200" y="2539775"/>
              <a:ext cx="112925" cy="215200"/>
            </a:xfrm>
            <a:custGeom>
              <a:avLst/>
              <a:gdLst/>
              <a:ahLst/>
              <a:cxnLst/>
              <a:rect l="l" t="t" r="r" b="b"/>
              <a:pathLst>
                <a:path w="4517" h="8608" extrusionOk="0">
                  <a:moveTo>
                    <a:pt x="1752" y="1"/>
                  </a:moveTo>
                  <a:lnTo>
                    <a:pt x="0" y="1131"/>
                  </a:lnTo>
                  <a:lnTo>
                    <a:pt x="785" y="8608"/>
                  </a:lnTo>
                  <a:lnTo>
                    <a:pt x="4517" y="4685"/>
                  </a:lnTo>
                  <a:lnTo>
                    <a:pt x="1752"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07" name="Google Shape;3824;p64">
              <a:extLst>
                <a:ext uri="{FF2B5EF4-FFF2-40B4-BE49-F238E27FC236}">
                  <a16:creationId xmlns:a16="http://schemas.microsoft.com/office/drawing/2014/main" id="{93065767-7FC3-491F-B339-A91EA3950B46}"/>
                </a:ext>
              </a:extLst>
            </p:cNvPr>
            <p:cNvSpPr/>
            <p:nvPr/>
          </p:nvSpPr>
          <p:spPr>
            <a:xfrm>
              <a:off x="1174075" y="3450225"/>
              <a:ext cx="899525" cy="1582950"/>
            </a:xfrm>
            <a:custGeom>
              <a:avLst/>
              <a:gdLst/>
              <a:ahLst/>
              <a:cxnLst/>
              <a:rect l="l" t="t" r="r" b="b"/>
              <a:pathLst>
                <a:path w="35981" h="63318" extrusionOk="0">
                  <a:moveTo>
                    <a:pt x="1694" y="1"/>
                  </a:moveTo>
                  <a:cubicBezTo>
                    <a:pt x="1567" y="1"/>
                    <a:pt x="1452" y="86"/>
                    <a:pt x="1419" y="214"/>
                  </a:cubicBezTo>
                  <a:cubicBezTo>
                    <a:pt x="0" y="5686"/>
                    <a:pt x="297" y="7501"/>
                    <a:pt x="3412" y="12357"/>
                  </a:cubicBezTo>
                  <a:cubicBezTo>
                    <a:pt x="9363" y="21637"/>
                    <a:pt x="24395" y="31329"/>
                    <a:pt x="26201" y="32473"/>
                  </a:cubicBezTo>
                  <a:cubicBezTo>
                    <a:pt x="25899" y="33707"/>
                    <a:pt x="24377" y="40297"/>
                    <a:pt x="24811" y="45856"/>
                  </a:cubicBezTo>
                  <a:cubicBezTo>
                    <a:pt x="25280" y="51851"/>
                    <a:pt x="24768" y="62804"/>
                    <a:pt x="24763" y="62914"/>
                  </a:cubicBezTo>
                  <a:cubicBezTo>
                    <a:pt x="24755" y="63074"/>
                    <a:pt x="24881" y="63209"/>
                    <a:pt x="25042" y="63214"/>
                  </a:cubicBezTo>
                  <a:lnTo>
                    <a:pt x="29522" y="63318"/>
                  </a:lnTo>
                  <a:lnTo>
                    <a:pt x="29529" y="63318"/>
                  </a:lnTo>
                  <a:cubicBezTo>
                    <a:pt x="29667" y="63318"/>
                    <a:pt x="29786" y="63219"/>
                    <a:pt x="29811" y="63082"/>
                  </a:cubicBezTo>
                  <a:cubicBezTo>
                    <a:pt x="31319" y="54886"/>
                    <a:pt x="35292" y="33457"/>
                    <a:pt x="35552" y="32735"/>
                  </a:cubicBezTo>
                  <a:cubicBezTo>
                    <a:pt x="35980" y="31774"/>
                    <a:pt x="34446" y="28939"/>
                    <a:pt x="31346" y="24959"/>
                  </a:cubicBezTo>
                  <a:cubicBezTo>
                    <a:pt x="27803" y="20412"/>
                    <a:pt x="14872" y="4973"/>
                    <a:pt x="14741" y="4818"/>
                  </a:cubicBezTo>
                  <a:cubicBezTo>
                    <a:pt x="14684" y="4750"/>
                    <a:pt x="14603" y="4716"/>
                    <a:pt x="14521" y="4716"/>
                  </a:cubicBezTo>
                  <a:cubicBezTo>
                    <a:pt x="14456" y="4716"/>
                    <a:pt x="14391" y="4738"/>
                    <a:pt x="14337" y="4783"/>
                  </a:cubicBezTo>
                  <a:cubicBezTo>
                    <a:pt x="14217" y="4884"/>
                    <a:pt x="14201" y="5065"/>
                    <a:pt x="14302" y="5187"/>
                  </a:cubicBezTo>
                  <a:cubicBezTo>
                    <a:pt x="14433" y="5342"/>
                    <a:pt x="27358" y="20772"/>
                    <a:pt x="30894" y="25311"/>
                  </a:cubicBezTo>
                  <a:cubicBezTo>
                    <a:pt x="34587" y="30052"/>
                    <a:pt x="35214" y="32089"/>
                    <a:pt x="35029" y="32505"/>
                  </a:cubicBezTo>
                  <a:cubicBezTo>
                    <a:pt x="34750" y="33129"/>
                    <a:pt x="30030" y="58741"/>
                    <a:pt x="29293" y="62740"/>
                  </a:cubicBezTo>
                  <a:lnTo>
                    <a:pt x="25348" y="62647"/>
                  </a:lnTo>
                  <a:cubicBezTo>
                    <a:pt x="25427" y="60856"/>
                    <a:pt x="25812" y="51289"/>
                    <a:pt x="25383" y="45811"/>
                  </a:cubicBezTo>
                  <a:cubicBezTo>
                    <a:pt x="24911" y="39779"/>
                    <a:pt x="26788" y="32485"/>
                    <a:pt x="26806" y="32412"/>
                  </a:cubicBezTo>
                  <a:cubicBezTo>
                    <a:pt x="26838" y="32292"/>
                    <a:pt x="26786" y="32164"/>
                    <a:pt x="26680" y="32097"/>
                  </a:cubicBezTo>
                  <a:cubicBezTo>
                    <a:pt x="26515" y="31996"/>
                    <a:pt x="10130" y="21770"/>
                    <a:pt x="3895" y="12049"/>
                  </a:cubicBezTo>
                  <a:cubicBezTo>
                    <a:pt x="893" y="7372"/>
                    <a:pt x="606" y="5624"/>
                    <a:pt x="1972" y="359"/>
                  </a:cubicBezTo>
                  <a:cubicBezTo>
                    <a:pt x="2012" y="206"/>
                    <a:pt x="1920" y="50"/>
                    <a:pt x="1767" y="10"/>
                  </a:cubicBezTo>
                  <a:cubicBezTo>
                    <a:pt x="1743" y="4"/>
                    <a:pt x="1718" y="1"/>
                    <a:pt x="1694"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08" name="Google Shape;3825;p64">
              <a:extLst>
                <a:ext uri="{FF2B5EF4-FFF2-40B4-BE49-F238E27FC236}">
                  <a16:creationId xmlns:a16="http://schemas.microsoft.com/office/drawing/2014/main" id="{07AD692B-F3CF-411D-9605-79489C113232}"/>
                </a:ext>
              </a:extLst>
            </p:cNvPr>
            <p:cNvSpPr/>
            <p:nvPr/>
          </p:nvSpPr>
          <p:spPr>
            <a:xfrm>
              <a:off x="1839450" y="4868850"/>
              <a:ext cx="12200" cy="89675"/>
            </a:xfrm>
            <a:custGeom>
              <a:avLst/>
              <a:gdLst/>
              <a:ahLst/>
              <a:cxnLst/>
              <a:rect l="l" t="t" r="r" b="b"/>
              <a:pathLst>
                <a:path w="488" h="3587" extrusionOk="0">
                  <a:moveTo>
                    <a:pt x="349" y="1"/>
                  </a:moveTo>
                  <a:cubicBezTo>
                    <a:pt x="267" y="4"/>
                    <a:pt x="203" y="57"/>
                    <a:pt x="198" y="135"/>
                  </a:cubicBezTo>
                  <a:cubicBezTo>
                    <a:pt x="83" y="2140"/>
                    <a:pt x="6" y="3435"/>
                    <a:pt x="6" y="3435"/>
                  </a:cubicBezTo>
                  <a:cubicBezTo>
                    <a:pt x="1" y="3515"/>
                    <a:pt x="61" y="3583"/>
                    <a:pt x="141" y="3586"/>
                  </a:cubicBezTo>
                  <a:lnTo>
                    <a:pt x="148" y="3586"/>
                  </a:lnTo>
                  <a:cubicBezTo>
                    <a:pt x="149" y="3586"/>
                    <a:pt x="150" y="3586"/>
                    <a:pt x="151" y="3586"/>
                  </a:cubicBezTo>
                  <a:cubicBezTo>
                    <a:pt x="226" y="3586"/>
                    <a:pt x="288" y="3528"/>
                    <a:pt x="293" y="3452"/>
                  </a:cubicBezTo>
                  <a:cubicBezTo>
                    <a:pt x="293" y="3452"/>
                    <a:pt x="370" y="2156"/>
                    <a:pt x="484" y="152"/>
                  </a:cubicBezTo>
                  <a:cubicBezTo>
                    <a:pt x="488" y="74"/>
                    <a:pt x="428" y="6"/>
                    <a:pt x="3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09" name="Google Shape;3826;p64">
              <a:extLst>
                <a:ext uri="{FF2B5EF4-FFF2-40B4-BE49-F238E27FC236}">
                  <a16:creationId xmlns:a16="http://schemas.microsoft.com/office/drawing/2014/main" id="{895554B0-9D65-4224-8DEA-452B6B6385C4}"/>
                </a:ext>
              </a:extLst>
            </p:cNvPr>
            <p:cNvSpPr/>
            <p:nvPr/>
          </p:nvSpPr>
          <p:spPr>
            <a:xfrm>
              <a:off x="1388525" y="3764925"/>
              <a:ext cx="536475" cy="1024075"/>
            </a:xfrm>
            <a:custGeom>
              <a:avLst/>
              <a:gdLst/>
              <a:ahLst/>
              <a:cxnLst/>
              <a:rect l="l" t="t" r="r" b="b"/>
              <a:pathLst>
                <a:path w="21459" h="40963" extrusionOk="0">
                  <a:moveTo>
                    <a:pt x="162" y="0"/>
                  </a:moveTo>
                  <a:cubicBezTo>
                    <a:pt x="132" y="0"/>
                    <a:pt x="101" y="10"/>
                    <a:pt x="75" y="30"/>
                  </a:cubicBezTo>
                  <a:cubicBezTo>
                    <a:pt x="13" y="79"/>
                    <a:pt x="1" y="169"/>
                    <a:pt x="50" y="232"/>
                  </a:cubicBezTo>
                  <a:cubicBezTo>
                    <a:pt x="2080" y="2849"/>
                    <a:pt x="4002" y="4997"/>
                    <a:pt x="5762" y="6616"/>
                  </a:cubicBezTo>
                  <a:cubicBezTo>
                    <a:pt x="7496" y="8211"/>
                    <a:pt x="9961" y="10347"/>
                    <a:pt x="12346" y="12413"/>
                  </a:cubicBezTo>
                  <a:cubicBezTo>
                    <a:pt x="16041" y="15613"/>
                    <a:pt x="20606" y="19568"/>
                    <a:pt x="20988" y="20340"/>
                  </a:cubicBezTo>
                  <a:cubicBezTo>
                    <a:pt x="20281" y="20363"/>
                    <a:pt x="19601" y="20713"/>
                    <a:pt x="19241" y="21244"/>
                  </a:cubicBezTo>
                  <a:cubicBezTo>
                    <a:pt x="18958" y="21663"/>
                    <a:pt x="18900" y="22140"/>
                    <a:pt x="19080" y="22589"/>
                  </a:cubicBezTo>
                  <a:cubicBezTo>
                    <a:pt x="19272" y="23071"/>
                    <a:pt x="19035" y="29712"/>
                    <a:pt x="18429" y="40811"/>
                  </a:cubicBezTo>
                  <a:cubicBezTo>
                    <a:pt x="18425" y="40891"/>
                    <a:pt x="18485" y="40958"/>
                    <a:pt x="18563" y="40963"/>
                  </a:cubicBezTo>
                  <a:lnTo>
                    <a:pt x="18571" y="40963"/>
                  </a:lnTo>
                  <a:cubicBezTo>
                    <a:pt x="18648" y="40963"/>
                    <a:pt x="18711" y="40902"/>
                    <a:pt x="18715" y="40827"/>
                  </a:cubicBezTo>
                  <a:cubicBezTo>
                    <a:pt x="19350" y="29195"/>
                    <a:pt x="19563" y="23023"/>
                    <a:pt x="19346" y="22482"/>
                  </a:cubicBezTo>
                  <a:cubicBezTo>
                    <a:pt x="19203" y="22125"/>
                    <a:pt x="19250" y="21742"/>
                    <a:pt x="19478" y="21405"/>
                  </a:cubicBezTo>
                  <a:cubicBezTo>
                    <a:pt x="19800" y="20930"/>
                    <a:pt x="20422" y="20624"/>
                    <a:pt x="21062" y="20624"/>
                  </a:cubicBezTo>
                  <a:cubicBezTo>
                    <a:pt x="21217" y="20624"/>
                    <a:pt x="21269" y="20529"/>
                    <a:pt x="21285" y="20488"/>
                  </a:cubicBezTo>
                  <a:cubicBezTo>
                    <a:pt x="21458" y="20024"/>
                    <a:pt x="19360" y="18110"/>
                    <a:pt x="12533" y="12196"/>
                  </a:cubicBezTo>
                  <a:cubicBezTo>
                    <a:pt x="10151" y="10132"/>
                    <a:pt x="7687" y="7997"/>
                    <a:pt x="5956" y="6405"/>
                  </a:cubicBezTo>
                  <a:cubicBezTo>
                    <a:pt x="4207" y="4795"/>
                    <a:pt x="2296" y="2659"/>
                    <a:pt x="277" y="56"/>
                  </a:cubicBezTo>
                  <a:cubicBezTo>
                    <a:pt x="248" y="20"/>
                    <a:pt x="205" y="0"/>
                    <a:pt x="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10" name="Google Shape;3827;p64">
              <a:extLst>
                <a:ext uri="{FF2B5EF4-FFF2-40B4-BE49-F238E27FC236}">
                  <a16:creationId xmlns:a16="http://schemas.microsoft.com/office/drawing/2014/main" id="{3040ABB3-6E14-4B9C-BA50-E1537D1904ED}"/>
                </a:ext>
              </a:extLst>
            </p:cNvPr>
            <p:cNvSpPr/>
            <p:nvPr/>
          </p:nvSpPr>
          <p:spPr>
            <a:xfrm>
              <a:off x="1232575" y="3456725"/>
              <a:ext cx="117725" cy="243750"/>
            </a:xfrm>
            <a:custGeom>
              <a:avLst/>
              <a:gdLst/>
              <a:ahLst/>
              <a:cxnLst/>
              <a:rect l="l" t="t" r="r" b="b"/>
              <a:pathLst>
                <a:path w="4709" h="9750" extrusionOk="0">
                  <a:moveTo>
                    <a:pt x="1824" y="0"/>
                  </a:moveTo>
                  <a:cubicBezTo>
                    <a:pt x="1788" y="0"/>
                    <a:pt x="1751" y="14"/>
                    <a:pt x="1723" y="43"/>
                  </a:cubicBezTo>
                  <a:cubicBezTo>
                    <a:pt x="1546" y="218"/>
                    <a:pt x="0" y="1796"/>
                    <a:pt x="227" y="2670"/>
                  </a:cubicBezTo>
                  <a:cubicBezTo>
                    <a:pt x="269" y="2835"/>
                    <a:pt x="396" y="3053"/>
                    <a:pt x="758" y="3157"/>
                  </a:cubicBezTo>
                  <a:cubicBezTo>
                    <a:pt x="915" y="3202"/>
                    <a:pt x="1096" y="3252"/>
                    <a:pt x="1290" y="3305"/>
                  </a:cubicBezTo>
                  <a:cubicBezTo>
                    <a:pt x="2199" y="3559"/>
                    <a:pt x="4329" y="4151"/>
                    <a:pt x="4420" y="4436"/>
                  </a:cubicBezTo>
                  <a:cubicBezTo>
                    <a:pt x="4420" y="4436"/>
                    <a:pt x="4395" y="4477"/>
                    <a:pt x="4245" y="4527"/>
                  </a:cubicBezTo>
                  <a:cubicBezTo>
                    <a:pt x="2988" y="4946"/>
                    <a:pt x="1962" y="6163"/>
                    <a:pt x="1920" y="6215"/>
                  </a:cubicBezTo>
                  <a:cubicBezTo>
                    <a:pt x="1880" y="6262"/>
                    <a:pt x="1875" y="6330"/>
                    <a:pt x="1909" y="6383"/>
                  </a:cubicBezTo>
                  <a:cubicBezTo>
                    <a:pt x="1918" y="6397"/>
                    <a:pt x="2789" y="7773"/>
                    <a:pt x="4155" y="9690"/>
                  </a:cubicBezTo>
                  <a:cubicBezTo>
                    <a:pt x="4182" y="9727"/>
                    <a:pt x="4226" y="9749"/>
                    <a:pt x="4272" y="9749"/>
                  </a:cubicBezTo>
                  <a:cubicBezTo>
                    <a:pt x="4274" y="9749"/>
                    <a:pt x="4275" y="9749"/>
                    <a:pt x="4277" y="9749"/>
                  </a:cubicBezTo>
                  <a:cubicBezTo>
                    <a:pt x="4305" y="9749"/>
                    <a:pt x="4331" y="9740"/>
                    <a:pt x="4354" y="9725"/>
                  </a:cubicBezTo>
                  <a:cubicBezTo>
                    <a:pt x="4418" y="9679"/>
                    <a:pt x="4433" y="9589"/>
                    <a:pt x="4387" y="9525"/>
                  </a:cubicBezTo>
                  <a:cubicBezTo>
                    <a:pt x="3225" y="7895"/>
                    <a:pt x="2422" y="6655"/>
                    <a:pt x="2207" y="6321"/>
                  </a:cubicBezTo>
                  <a:cubicBezTo>
                    <a:pt x="2453" y="6048"/>
                    <a:pt x="3330" y="5133"/>
                    <a:pt x="4335" y="4800"/>
                  </a:cubicBezTo>
                  <a:cubicBezTo>
                    <a:pt x="4427" y="4769"/>
                    <a:pt x="4709" y="4674"/>
                    <a:pt x="4702" y="4442"/>
                  </a:cubicBezTo>
                  <a:cubicBezTo>
                    <a:pt x="4692" y="4028"/>
                    <a:pt x="3618" y="3658"/>
                    <a:pt x="1365" y="3031"/>
                  </a:cubicBezTo>
                  <a:cubicBezTo>
                    <a:pt x="1173" y="2977"/>
                    <a:pt x="994" y="2927"/>
                    <a:pt x="836" y="2883"/>
                  </a:cubicBezTo>
                  <a:cubicBezTo>
                    <a:pt x="647" y="2829"/>
                    <a:pt x="539" y="2735"/>
                    <a:pt x="504" y="2599"/>
                  </a:cubicBezTo>
                  <a:cubicBezTo>
                    <a:pt x="346" y="1992"/>
                    <a:pt x="1477" y="694"/>
                    <a:pt x="1925" y="245"/>
                  </a:cubicBezTo>
                  <a:cubicBezTo>
                    <a:pt x="1982" y="189"/>
                    <a:pt x="1982" y="98"/>
                    <a:pt x="1925" y="43"/>
                  </a:cubicBezTo>
                  <a:cubicBezTo>
                    <a:pt x="1898" y="14"/>
                    <a:pt x="1861" y="0"/>
                    <a:pt x="1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11" name="Google Shape;3828;p64">
              <a:extLst>
                <a:ext uri="{FF2B5EF4-FFF2-40B4-BE49-F238E27FC236}">
                  <a16:creationId xmlns:a16="http://schemas.microsoft.com/office/drawing/2014/main" id="{D7656944-A0B9-4FED-94FA-ACF3F9A97562}"/>
                </a:ext>
              </a:extLst>
            </p:cNvPr>
            <p:cNvSpPr/>
            <p:nvPr/>
          </p:nvSpPr>
          <p:spPr>
            <a:xfrm>
              <a:off x="1356275" y="3508075"/>
              <a:ext cx="414600" cy="356425"/>
            </a:xfrm>
            <a:custGeom>
              <a:avLst/>
              <a:gdLst/>
              <a:ahLst/>
              <a:cxnLst/>
              <a:rect l="l" t="t" r="r" b="b"/>
              <a:pathLst>
                <a:path w="16584" h="14257" extrusionOk="0">
                  <a:moveTo>
                    <a:pt x="162" y="1"/>
                  </a:moveTo>
                  <a:cubicBezTo>
                    <a:pt x="105" y="1"/>
                    <a:pt x="51" y="35"/>
                    <a:pt x="30" y="92"/>
                  </a:cubicBezTo>
                  <a:cubicBezTo>
                    <a:pt x="0" y="165"/>
                    <a:pt x="38" y="248"/>
                    <a:pt x="111" y="276"/>
                  </a:cubicBezTo>
                  <a:cubicBezTo>
                    <a:pt x="4753" y="2093"/>
                    <a:pt x="16175" y="14092"/>
                    <a:pt x="16291" y="14212"/>
                  </a:cubicBezTo>
                  <a:cubicBezTo>
                    <a:pt x="16317" y="14240"/>
                    <a:pt x="16354" y="14257"/>
                    <a:pt x="16394" y="14257"/>
                  </a:cubicBezTo>
                  <a:lnTo>
                    <a:pt x="16394" y="14257"/>
                  </a:lnTo>
                  <a:cubicBezTo>
                    <a:pt x="16519" y="14256"/>
                    <a:pt x="16584" y="14107"/>
                    <a:pt x="16497" y="14016"/>
                  </a:cubicBezTo>
                  <a:cubicBezTo>
                    <a:pt x="16027" y="13519"/>
                    <a:pt x="4915" y="1850"/>
                    <a:pt x="216" y="11"/>
                  </a:cubicBezTo>
                  <a:cubicBezTo>
                    <a:pt x="198" y="4"/>
                    <a:pt x="180" y="1"/>
                    <a:pt x="162" y="1"/>
                  </a:cubicBezTo>
                  <a:close/>
                  <a:moveTo>
                    <a:pt x="16394" y="14257"/>
                  </a:moveTo>
                  <a:cubicBezTo>
                    <a:pt x="16393" y="14257"/>
                    <a:pt x="16393" y="14257"/>
                    <a:pt x="16393" y="14257"/>
                  </a:cubicBezTo>
                  <a:lnTo>
                    <a:pt x="16394" y="14257"/>
                  </a:lnTo>
                  <a:cubicBezTo>
                    <a:pt x="16394" y="14257"/>
                    <a:pt x="16394" y="14257"/>
                    <a:pt x="16394" y="1425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12" name="Google Shape;3829;p64">
              <a:extLst>
                <a:ext uri="{FF2B5EF4-FFF2-40B4-BE49-F238E27FC236}">
                  <a16:creationId xmlns:a16="http://schemas.microsoft.com/office/drawing/2014/main" id="{F514AD1B-C186-4A39-A441-8D47FD872599}"/>
                </a:ext>
              </a:extLst>
            </p:cNvPr>
            <p:cNvSpPr/>
            <p:nvPr/>
          </p:nvSpPr>
          <p:spPr>
            <a:xfrm>
              <a:off x="1756100" y="5023375"/>
              <a:ext cx="386275" cy="154825"/>
            </a:xfrm>
            <a:custGeom>
              <a:avLst/>
              <a:gdLst/>
              <a:ahLst/>
              <a:cxnLst/>
              <a:rect l="l" t="t" r="r" b="b"/>
              <a:pathLst>
                <a:path w="15451" h="6193" extrusionOk="0">
                  <a:moveTo>
                    <a:pt x="1767" y="1"/>
                  </a:moveTo>
                  <a:cubicBezTo>
                    <a:pt x="1767" y="1"/>
                    <a:pt x="0" y="5980"/>
                    <a:pt x="618" y="6156"/>
                  </a:cubicBezTo>
                  <a:cubicBezTo>
                    <a:pt x="706" y="6181"/>
                    <a:pt x="1022" y="6192"/>
                    <a:pt x="1501" y="6192"/>
                  </a:cubicBezTo>
                  <a:cubicBezTo>
                    <a:pt x="4383" y="6192"/>
                    <a:pt x="13187" y="5798"/>
                    <a:pt x="14232" y="5751"/>
                  </a:cubicBezTo>
                  <a:cubicBezTo>
                    <a:pt x="15451" y="5696"/>
                    <a:pt x="15424" y="5087"/>
                    <a:pt x="15424" y="5087"/>
                  </a:cubicBezTo>
                  <a:lnTo>
                    <a:pt x="6248" y="106"/>
                  </a:lnTo>
                  <a:lnTo>
                    <a:pt x="17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13" name="Google Shape;3830;p64">
              <a:extLst>
                <a:ext uri="{FF2B5EF4-FFF2-40B4-BE49-F238E27FC236}">
                  <a16:creationId xmlns:a16="http://schemas.microsoft.com/office/drawing/2014/main" id="{EC67F74E-704B-462E-B328-3ABCDC7E0EE7}"/>
                </a:ext>
              </a:extLst>
            </p:cNvPr>
            <p:cNvSpPr/>
            <p:nvPr/>
          </p:nvSpPr>
          <p:spPr>
            <a:xfrm>
              <a:off x="1753400" y="5016225"/>
              <a:ext cx="395475" cy="169000"/>
            </a:xfrm>
            <a:custGeom>
              <a:avLst/>
              <a:gdLst/>
              <a:ahLst/>
              <a:cxnLst/>
              <a:rect l="l" t="t" r="r" b="b"/>
              <a:pathLst>
                <a:path w="15819" h="6760" extrusionOk="0">
                  <a:moveTo>
                    <a:pt x="2088" y="578"/>
                  </a:moveTo>
                  <a:lnTo>
                    <a:pt x="6280" y="675"/>
                  </a:lnTo>
                  <a:lnTo>
                    <a:pt x="15172" y="5504"/>
                  </a:lnTo>
                  <a:cubicBezTo>
                    <a:pt x="15063" y="5612"/>
                    <a:pt x="14816" y="5729"/>
                    <a:pt x="14327" y="5751"/>
                  </a:cubicBezTo>
                  <a:cubicBezTo>
                    <a:pt x="9030" y="5988"/>
                    <a:pt x="3542" y="6194"/>
                    <a:pt x="1553" y="6194"/>
                  </a:cubicBezTo>
                  <a:cubicBezTo>
                    <a:pt x="1238" y="6194"/>
                    <a:pt x="1011" y="6189"/>
                    <a:pt x="886" y="6178"/>
                  </a:cubicBezTo>
                  <a:cubicBezTo>
                    <a:pt x="781" y="5609"/>
                    <a:pt x="1403" y="2934"/>
                    <a:pt x="2088" y="578"/>
                  </a:cubicBezTo>
                  <a:close/>
                  <a:moveTo>
                    <a:pt x="1867" y="0"/>
                  </a:moveTo>
                  <a:cubicBezTo>
                    <a:pt x="1746" y="0"/>
                    <a:pt x="1637" y="87"/>
                    <a:pt x="1601" y="206"/>
                  </a:cubicBezTo>
                  <a:cubicBezTo>
                    <a:pt x="1218" y="1502"/>
                    <a:pt x="1" y="5785"/>
                    <a:pt x="402" y="6514"/>
                  </a:cubicBezTo>
                  <a:cubicBezTo>
                    <a:pt x="473" y="6645"/>
                    <a:pt x="576" y="6697"/>
                    <a:pt x="648" y="6718"/>
                  </a:cubicBezTo>
                  <a:cubicBezTo>
                    <a:pt x="753" y="6747"/>
                    <a:pt x="1117" y="6760"/>
                    <a:pt x="1668" y="6760"/>
                  </a:cubicBezTo>
                  <a:cubicBezTo>
                    <a:pt x="4285" y="6760"/>
                    <a:pt x="11116" y="6468"/>
                    <a:pt x="14353" y="6322"/>
                  </a:cubicBezTo>
                  <a:cubicBezTo>
                    <a:pt x="14937" y="6296"/>
                    <a:pt x="15358" y="6146"/>
                    <a:pt x="15604" y="5878"/>
                  </a:cubicBezTo>
                  <a:cubicBezTo>
                    <a:pt x="15819" y="5642"/>
                    <a:pt x="15819" y="5405"/>
                    <a:pt x="15818" y="5360"/>
                  </a:cubicBezTo>
                  <a:cubicBezTo>
                    <a:pt x="15813" y="5260"/>
                    <a:pt x="15756" y="5169"/>
                    <a:pt x="15669" y="5122"/>
                  </a:cubicBezTo>
                  <a:lnTo>
                    <a:pt x="6493" y="139"/>
                  </a:lnTo>
                  <a:cubicBezTo>
                    <a:pt x="6453" y="117"/>
                    <a:pt x="6408" y="106"/>
                    <a:pt x="6364" y="105"/>
                  </a:cubicBezTo>
                  <a:lnTo>
                    <a:pt x="1882" y="1"/>
                  </a:lnTo>
                  <a:cubicBezTo>
                    <a:pt x="1877" y="1"/>
                    <a:pt x="1872" y="0"/>
                    <a:pt x="1867"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14" name="Google Shape;3831;p64">
              <a:extLst>
                <a:ext uri="{FF2B5EF4-FFF2-40B4-BE49-F238E27FC236}">
                  <a16:creationId xmlns:a16="http://schemas.microsoft.com/office/drawing/2014/main" id="{620589BE-B097-46AB-8DCA-7008832F4242}"/>
                </a:ext>
              </a:extLst>
            </p:cNvPr>
            <p:cNvSpPr/>
            <p:nvPr/>
          </p:nvSpPr>
          <p:spPr>
            <a:xfrm>
              <a:off x="809075" y="2574200"/>
              <a:ext cx="578200" cy="951525"/>
            </a:xfrm>
            <a:custGeom>
              <a:avLst/>
              <a:gdLst/>
              <a:ahLst/>
              <a:cxnLst/>
              <a:rect l="l" t="t" r="r" b="b"/>
              <a:pathLst>
                <a:path w="23128" h="38061" extrusionOk="0">
                  <a:moveTo>
                    <a:pt x="22751" y="0"/>
                  </a:moveTo>
                  <a:lnTo>
                    <a:pt x="1614" y="16244"/>
                  </a:lnTo>
                  <a:cubicBezTo>
                    <a:pt x="443" y="17144"/>
                    <a:pt x="0" y="18707"/>
                    <a:pt x="526" y="20089"/>
                  </a:cubicBezTo>
                  <a:lnTo>
                    <a:pt x="7376" y="38060"/>
                  </a:lnTo>
                  <a:lnTo>
                    <a:pt x="11013" y="37491"/>
                  </a:lnTo>
                  <a:lnTo>
                    <a:pt x="8806" y="22084"/>
                  </a:lnTo>
                  <a:cubicBezTo>
                    <a:pt x="8609" y="20713"/>
                    <a:pt x="9279" y="19361"/>
                    <a:pt x="10490" y="18687"/>
                  </a:cubicBezTo>
                  <a:lnTo>
                    <a:pt x="20390" y="13170"/>
                  </a:lnTo>
                  <a:cubicBezTo>
                    <a:pt x="20390" y="13170"/>
                    <a:pt x="23128" y="1568"/>
                    <a:pt x="227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15" name="Google Shape;3832;p64">
              <a:extLst>
                <a:ext uri="{FF2B5EF4-FFF2-40B4-BE49-F238E27FC236}">
                  <a16:creationId xmlns:a16="http://schemas.microsoft.com/office/drawing/2014/main" id="{97020865-EDB2-4A99-804E-7588F25E8DAA}"/>
                </a:ext>
              </a:extLst>
            </p:cNvPr>
            <p:cNvSpPr/>
            <p:nvPr/>
          </p:nvSpPr>
          <p:spPr>
            <a:xfrm>
              <a:off x="801125" y="2567025"/>
              <a:ext cx="593200" cy="965875"/>
            </a:xfrm>
            <a:custGeom>
              <a:avLst/>
              <a:gdLst/>
              <a:ahLst/>
              <a:cxnLst/>
              <a:rect l="l" t="t" r="r" b="b"/>
              <a:pathLst>
                <a:path w="23728" h="38635" extrusionOk="0">
                  <a:moveTo>
                    <a:pt x="22820" y="839"/>
                  </a:moveTo>
                  <a:cubicBezTo>
                    <a:pt x="22762" y="3024"/>
                    <a:pt x="21164" y="10262"/>
                    <a:pt x="20458" y="13268"/>
                  </a:cubicBezTo>
                  <a:lnTo>
                    <a:pt x="10668" y="18724"/>
                  </a:lnTo>
                  <a:cubicBezTo>
                    <a:pt x="9364" y="19451"/>
                    <a:pt x="8628" y="20933"/>
                    <a:pt x="8840" y="22412"/>
                  </a:cubicBezTo>
                  <a:lnTo>
                    <a:pt x="11007" y="37539"/>
                  </a:lnTo>
                  <a:lnTo>
                    <a:pt x="7878" y="38030"/>
                  </a:lnTo>
                  <a:lnTo>
                    <a:pt x="1113" y="20273"/>
                  </a:lnTo>
                  <a:cubicBezTo>
                    <a:pt x="627" y="19000"/>
                    <a:pt x="1027" y="17587"/>
                    <a:pt x="2108" y="16757"/>
                  </a:cubicBezTo>
                  <a:lnTo>
                    <a:pt x="22820" y="839"/>
                  </a:lnTo>
                  <a:close/>
                  <a:moveTo>
                    <a:pt x="23069" y="0"/>
                  </a:moveTo>
                  <a:cubicBezTo>
                    <a:pt x="23009" y="0"/>
                    <a:pt x="22948" y="19"/>
                    <a:pt x="22895" y="59"/>
                  </a:cubicBezTo>
                  <a:lnTo>
                    <a:pt x="1758" y="16303"/>
                  </a:lnTo>
                  <a:cubicBezTo>
                    <a:pt x="475" y="17290"/>
                    <a:pt x="1" y="18966"/>
                    <a:pt x="576" y="20477"/>
                  </a:cubicBezTo>
                  <a:lnTo>
                    <a:pt x="7427" y="38450"/>
                  </a:lnTo>
                  <a:cubicBezTo>
                    <a:pt x="7468" y="38562"/>
                    <a:pt x="7575" y="38635"/>
                    <a:pt x="7694" y="38635"/>
                  </a:cubicBezTo>
                  <a:cubicBezTo>
                    <a:pt x="7709" y="38635"/>
                    <a:pt x="7723" y="38633"/>
                    <a:pt x="7739" y="38631"/>
                  </a:cubicBezTo>
                  <a:lnTo>
                    <a:pt x="11376" y="38062"/>
                  </a:lnTo>
                  <a:cubicBezTo>
                    <a:pt x="11530" y="38037"/>
                    <a:pt x="11636" y="37893"/>
                    <a:pt x="11614" y="37737"/>
                  </a:cubicBezTo>
                  <a:lnTo>
                    <a:pt x="9407" y="22332"/>
                  </a:lnTo>
                  <a:cubicBezTo>
                    <a:pt x="9229" y="21085"/>
                    <a:pt x="9848" y="19836"/>
                    <a:pt x="10948" y="19224"/>
                  </a:cubicBezTo>
                  <a:lnTo>
                    <a:pt x="20848" y="13707"/>
                  </a:lnTo>
                  <a:cubicBezTo>
                    <a:pt x="20918" y="13668"/>
                    <a:pt x="20968" y="13602"/>
                    <a:pt x="20988" y="13523"/>
                  </a:cubicBezTo>
                  <a:cubicBezTo>
                    <a:pt x="21268" y="12329"/>
                    <a:pt x="23728" y="1809"/>
                    <a:pt x="23348" y="219"/>
                  </a:cubicBezTo>
                  <a:cubicBezTo>
                    <a:pt x="23315" y="83"/>
                    <a:pt x="23194" y="0"/>
                    <a:pt x="230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816" name="Google Shape;3833;p64">
              <a:extLst>
                <a:ext uri="{FF2B5EF4-FFF2-40B4-BE49-F238E27FC236}">
                  <a16:creationId xmlns:a16="http://schemas.microsoft.com/office/drawing/2014/main" id="{51C98FBE-3D96-4B70-98E6-88CEE1307C70}"/>
                </a:ext>
              </a:extLst>
            </p:cNvPr>
            <p:cNvSpPr/>
            <p:nvPr/>
          </p:nvSpPr>
          <p:spPr>
            <a:xfrm>
              <a:off x="809075" y="2574200"/>
              <a:ext cx="578200" cy="951525"/>
            </a:xfrm>
            <a:custGeom>
              <a:avLst/>
              <a:gdLst/>
              <a:ahLst/>
              <a:cxnLst/>
              <a:rect l="l" t="t" r="r" b="b"/>
              <a:pathLst>
                <a:path w="23128" h="38061" extrusionOk="0">
                  <a:moveTo>
                    <a:pt x="22751" y="0"/>
                  </a:moveTo>
                  <a:lnTo>
                    <a:pt x="1614" y="16244"/>
                  </a:lnTo>
                  <a:cubicBezTo>
                    <a:pt x="443" y="17144"/>
                    <a:pt x="0" y="18707"/>
                    <a:pt x="526" y="20089"/>
                  </a:cubicBezTo>
                  <a:lnTo>
                    <a:pt x="7376" y="38060"/>
                  </a:lnTo>
                  <a:lnTo>
                    <a:pt x="9156" y="37782"/>
                  </a:lnTo>
                  <a:cubicBezTo>
                    <a:pt x="7384" y="33811"/>
                    <a:pt x="1160" y="19801"/>
                    <a:pt x="1058" y="18558"/>
                  </a:cubicBezTo>
                  <a:cubicBezTo>
                    <a:pt x="946" y="17231"/>
                    <a:pt x="6608" y="12765"/>
                    <a:pt x="9508" y="12765"/>
                  </a:cubicBezTo>
                  <a:cubicBezTo>
                    <a:pt x="9774" y="12765"/>
                    <a:pt x="10017" y="12803"/>
                    <a:pt x="10230" y="12884"/>
                  </a:cubicBezTo>
                  <a:cubicBezTo>
                    <a:pt x="11778" y="13475"/>
                    <a:pt x="13862" y="14961"/>
                    <a:pt x="15254" y="16033"/>
                  </a:cubicBezTo>
                  <a:lnTo>
                    <a:pt x="20390" y="13170"/>
                  </a:lnTo>
                  <a:cubicBezTo>
                    <a:pt x="20390" y="13170"/>
                    <a:pt x="23128" y="1568"/>
                    <a:pt x="22751"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18" name="Google Shape;3835;p64">
              <a:extLst>
                <a:ext uri="{FF2B5EF4-FFF2-40B4-BE49-F238E27FC236}">
                  <a16:creationId xmlns:a16="http://schemas.microsoft.com/office/drawing/2014/main" id="{EF5E2C6D-F977-455F-9279-B457DFDB24FE}"/>
                </a:ext>
              </a:extLst>
            </p:cNvPr>
            <p:cNvSpPr/>
            <p:nvPr/>
          </p:nvSpPr>
          <p:spPr>
            <a:xfrm>
              <a:off x="907375" y="2977675"/>
              <a:ext cx="129450" cy="101625"/>
            </a:xfrm>
            <a:custGeom>
              <a:avLst/>
              <a:gdLst/>
              <a:ahLst/>
              <a:cxnLst/>
              <a:rect l="l" t="t" r="r" b="b"/>
              <a:pathLst>
                <a:path w="5178" h="4065" extrusionOk="0">
                  <a:moveTo>
                    <a:pt x="1535" y="1"/>
                  </a:moveTo>
                  <a:cubicBezTo>
                    <a:pt x="1419" y="1"/>
                    <a:pt x="1309" y="72"/>
                    <a:pt x="1265" y="189"/>
                  </a:cubicBezTo>
                  <a:cubicBezTo>
                    <a:pt x="1209" y="342"/>
                    <a:pt x="1293" y="513"/>
                    <a:pt x="1450" y="560"/>
                  </a:cubicBezTo>
                  <a:cubicBezTo>
                    <a:pt x="2560" y="969"/>
                    <a:pt x="3475" y="2117"/>
                    <a:pt x="4021" y="2954"/>
                  </a:cubicBezTo>
                  <a:cubicBezTo>
                    <a:pt x="3177" y="2466"/>
                    <a:pt x="1868" y="1755"/>
                    <a:pt x="428" y="1156"/>
                  </a:cubicBezTo>
                  <a:cubicBezTo>
                    <a:pt x="394" y="1143"/>
                    <a:pt x="359" y="1137"/>
                    <a:pt x="325" y="1137"/>
                  </a:cubicBezTo>
                  <a:cubicBezTo>
                    <a:pt x="212" y="1137"/>
                    <a:pt x="107" y="1203"/>
                    <a:pt x="61" y="1313"/>
                  </a:cubicBezTo>
                  <a:cubicBezTo>
                    <a:pt x="0" y="1456"/>
                    <a:pt x="66" y="1621"/>
                    <a:pt x="208" y="1684"/>
                  </a:cubicBezTo>
                  <a:cubicBezTo>
                    <a:pt x="2615" y="2686"/>
                    <a:pt x="4652" y="4004"/>
                    <a:pt x="4673" y="4017"/>
                  </a:cubicBezTo>
                  <a:cubicBezTo>
                    <a:pt x="4719" y="4047"/>
                    <a:pt x="4773" y="4064"/>
                    <a:pt x="4828" y="4064"/>
                  </a:cubicBezTo>
                  <a:cubicBezTo>
                    <a:pt x="5039" y="4064"/>
                    <a:pt x="5178" y="3844"/>
                    <a:pt x="5087" y="3654"/>
                  </a:cubicBezTo>
                  <a:cubicBezTo>
                    <a:pt x="5031" y="3536"/>
                    <a:pt x="3680" y="773"/>
                    <a:pt x="1647" y="25"/>
                  </a:cubicBezTo>
                  <a:cubicBezTo>
                    <a:pt x="1610" y="9"/>
                    <a:pt x="1572" y="1"/>
                    <a:pt x="15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19" name="Google Shape;3836;p64">
              <a:extLst>
                <a:ext uri="{FF2B5EF4-FFF2-40B4-BE49-F238E27FC236}">
                  <a16:creationId xmlns:a16="http://schemas.microsoft.com/office/drawing/2014/main" id="{77125275-EC86-4A01-BE60-E677F8B9A53E}"/>
                </a:ext>
              </a:extLst>
            </p:cNvPr>
            <p:cNvSpPr/>
            <p:nvPr/>
          </p:nvSpPr>
          <p:spPr>
            <a:xfrm>
              <a:off x="993450" y="3511475"/>
              <a:ext cx="177000" cy="271500"/>
            </a:xfrm>
            <a:custGeom>
              <a:avLst/>
              <a:gdLst/>
              <a:ahLst/>
              <a:cxnLst/>
              <a:rect l="l" t="t" r="r" b="b"/>
              <a:pathLst>
                <a:path w="7080" h="10860" extrusionOk="0">
                  <a:moveTo>
                    <a:pt x="3638" y="0"/>
                  </a:moveTo>
                  <a:lnTo>
                    <a:pt x="1" y="569"/>
                  </a:lnTo>
                  <a:cubicBezTo>
                    <a:pt x="1" y="569"/>
                    <a:pt x="52" y="4527"/>
                    <a:pt x="243" y="4870"/>
                  </a:cubicBezTo>
                  <a:cubicBezTo>
                    <a:pt x="434" y="5213"/>
                    <a:pt x="1270" y="6229"/>
                    <a:pt x="1270" y="6229"/>
                  </a:cubicBezTo>
                  <a:lnTo>
                    <a:pt x="2158" y="8385"/>
                  </a:lnTo>
                  <a:lnTo>
                    <a:pt x="3141" y="8779"/>
                  </a:lnTo>
                  <a:lnTo>
                    <a:pt x="3760" y="10859"/>
                  </a:lnTo>
                  <a:lnTo>
                    <a:pt x="4804" y="10636"/>
                  </a:lnTo>
                  <a:lnTo>
                    <a:pt x="4525" y="4414"/>
                  </a:lnTo>
                  <a:lnTo>
                    <a:pt x="5008" y="3427"/>
                  </a:lnTo>
                  <a:lnTo>
                    <a:pt x="6492" y="5205"/>
                  </a:lnTo>
                  <a:lnTo>
                    <a:pt x="7079" y="4564"/>
                  </a:lnTo>
                  <a:lnTo>
                    <a:pt x="5539" y="1560"/>
                  </a:lnTo>
                  <a:lnTo>
                    <a:pt x="36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20" name="Google Shape;3837;p64">
              <a:extLst>
                <a:ext uri="{FF2B5EF4-FFF2-40B4-BE49-F238E27FC236}">
                  <a16:creationId xmlns:a16="http://schemas.microsoft.com/office/drawing/2014/main" id="{27F8D496-9DDA-415E-A596-9C0A4B6B76C2}"/>
                </a:ext>
              </a:extLst>
            </p:cNvPr>
            <p:cNvSpPr/>
            <p:nvPr/>
          </p:nvSpPr>
          <p:spPr>
            <a:xfrm>
              <a:off x="986250" y="3504300"/>
              <a:ext cx="191875" cy="285825"/>
            </a:xfrm>
            <a:custGeom>
              <a:avLst/>
              <a:gdLst/>
              <a:ahLst/>
              <a:cxnLst/>
              <a:rect l="l" t="t" r="r" b="b"/>
              <a:pathLst>
                <a:path w="7675" h="11433" extrusionOk="0">
                  <a:moveTo>
                    <a:pt x="3844" y="590"/>
                  </a:moveTo>
                  <a:lnTo>
                    <a:pt x="5600" y="2029"/>
                  </a:lnTo>
                  <a:lnTo>
                    <a:pt x="7021" y="4805"/>
                  </a:lnTo>
                  <a:lnTo>
                    <a:pt x="6790" y="5057"/>
                  </a:lnTo>
                  <a:lnTo>
                    <a:pt x="5516" y="3531"/>
                  </a:lnTo>
                  <a:cubicBezTo>
                    <a:pt x="5463" y="3465"/>
                    <a:pt x="5383" y="3427"/>
                    <a:pt x="5298" y="3427"/>
                  </a:cubicBezTo>
                  <a:cubicBezTo>
                    <a:pt x="5286" y="3427"/>
                    <a:pt x="5274" y="3428"/>
                    <a:pt x="5261" y="3430"/>
                  </a:cubicBezTo>
                  <a:cubicBezTo>
                    <a:pt x="5165" y="3441"/>
                    <a:pt x="5082" y="3502"/>
                    <a:pt x="5040" y="3589"/>
                  </a:cubicBezTo>
                  <a:lnTo>
                    <a:pt x="4557" y="4576"/>
                  </a:lnTo>
                  <a:cubicBezTo>
                    <a:pt x="4536" y="4619"/>
                    <a:pt x="4526" y="4667"/>
                    <a:pt x="4528" y="4714"/>
                  </a:cubicBezTo>
                  <a:lnTo>
                    <a:pt x="4795" y="10695"/>
                  </a:lnTo>
                  <a:lnTo>
                    <a:pt x="4246" y="10812"/>
                  </a:lnTo>
                  <a:lnTo>
                    <a:pt x="3702" y="8986"/>
                  </a:lnTo>
                  <a:cubicBezTo>
                    <a:pt x="3677" y="8901"/>
                    <a:pt x="3616" y="8834"/>
                    <a:pt x="3535" y="8801"/>
                  </a:cubicBezTo>
                  <a:lnTo>
                    <a:pt x="2664" y="8451"/>
                  </a:lnTo>
                  <a:lnTo>
                    <a:pt x="1823" y="6407"/>
                  </a:lnTo>
                  <a:cubicBezTo>
                    <a:pt x="1811" y="6381"/>
                    <a:pt x="1797" y="6357"/>
                    <a:pt x="1779" y="6335"/>
                  </a:cubicBezTo>
                  <a:cubicBezTo>
                    <a:pt x="1551" y="6057"/>
                    <a:pt x="927" y="5282"/>
                    <a:pt x="787" y="5031"/>
                  </a:cubicBezTo>
                  <a:cubicBezTo>
                    <a:pt x="690" y="4779"/>
                    <a:pt x="607" y="2880"/>
                    <a:pt x="579" y="1103"/>
                  </a:cubicBezTo>
                  <a:lnTo>
                    <a:pt x="3844" y="590"/>
                  </a:lnTo>
                  <a:close/>
                  <a:moveTo>
                    <a:pt x="3925" y="1"/>
                  </a:moveTo>
                  <a:cubicBezTo>
                    <a:pt x="3910" y="1"/>
                    <a:pt x="3896" y="2"/>
                    <a:pt x="3881" y="4"/>
                  </a:cubicBezTo>
                  <a:lnTo>
                    <a:pt x="244" y="573"/>
                  </a:lnTo>
                  <a:cubicBezTo>
                    <a:pt x="103" y="596"/>
                    <a:pt x="1" y="718"/>
                    <a:pt x="3" y="860"/>
                  </a:cubicBezTo>
                  <a:cubicBezTo>
                    <a:pt x="22" y="2365"/>
                    <a:pt x="84" y="4942"/>
                    <a:pt x="281" y="5296"/>
                  </a:cubicBezTo>
                  <a:cubicBezTo>
                    <a:pt x="466" y="5627"/>
                    <a:pt x="1146" y="6466"/>
                    <a:pt x="1309" y="6665"/>
                  </a:cubicBezTo>
                  <a:lnTo>
                    <a:pt x="2181" y="8780"/>
                  </a:lnTo>
                  <a:cubicBezTo>
                    <a:pt x="2209" y="8852"/>
                    <a:pt x="2266" y="8909"/>
                    <a:pt x="2338" y="8937"/>
                  </a:cubicBezTo>
                  <a:lnTo>
                    <a:pt x="3193" y="9280"/>
                  </a:lnTo>
                  <a:lnTo>
                    <a:pt x="3774" y="11228"/>
                  </a:lnTo>
                  <a:cubicBezTo>
                    <a:pt x="3809" y="11349"/>
                    <a:pt x="3921" y="11432"/>
                    <a:pt x="4048" y="11432"/>
                  </a:cubicBezTo>
                  <a:cubicBezTo>
                    <a:pt x="4068" y="11432"/>
                    <a:pt x="4087" y="11431"/>
                    <a:pt x="4108" y="11426"/>
                  </a:cubicBezTo>
                  <a:lnTo>
                    <a:pt x="5151" y="11204"/>
                  </a:lnTo>
                  <a:cubicBezTo>
                    <a:pt x="5288" y="11174"/>
                    <a:pt x="5383" y="11050"/>
                    <a:pt x="5378" y="10910"/>
                  </a:cubicBezTo>
                  <a:lnTo>
                    <a:pt x="5103" y="4761"/>
                  </a:lnTo>
                  <a:lnTo>
                    <a:pt x="5359" y="4236"/>
                  </a:lnTo>
                  <a:lnTo>
                    <a:pt x="6561" y="5675"/>
                  </a:lnTo>
                  <a:cubicBezTo>
                    <a:pt x="6613" y="5739"/>
                    <a:pt x="6690" y="5776"/>
                    <a:pt x="6774" y="5778"/>
                  </a:cubicBezTo>
                  <a:cubicBezTo>
                    <a:pt x="6775" y="5778"/>
                    <a:pt x="6777" y="5778"/>
                    <a:pt x="6778" y="5778"/>
                  </a:cubicBezTo>
                  <a:cubicBezTo>
                    <a:pt x="6859" y="5778"/>
                    <a:pt x="6936" y="5743"/>
                    <a:pt x="6992" y="5684"/>
                  </a:cubicBezTo>
                  <a:lnTo>
                    <a:pt x="7577" y="5043"/>
                  </a:lnTo>
                  <a:cubicBezTo>
                    <a:pt x="7658" y="4956"/>
                    <a:pt x="7675" y="4827"/>
                    <a:pt x="7621" y="4720"/>
                  </a:cubicBezTo>
                  <a:lnTo>
                    <a:pt x="6082" y="1716"/>
                  </a:lnTo>
                  <a:cubicBezTo>
                    <a:pt x="6064" y="1681"/>
                    <a:pt x="6038" y="1650"/>
                    <a:pt x="6009" y="1625"/>
                  </a:cubicBezTo>
                  <a:lnTo>
                    <a:pt x="4107" y="66"/>
                  </a:lnTo>
                  <a:cubicBezTo>
                    <a:pt x="4054" y="24"/>
                    <a:pt x="3990" y="1"/>
                    <a:pt x="39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21" name="Google Shape;3838;p64">
              <a:extLst>
                <a:ext uri="{FF2B5EF4-FFF2-40B4-BE49-F238E27FC236}">
                  <a16:creationId xmlns:a16="http://schemas.microsoft.com/office/drawing/2014/main" id="{B289F906-9F89-48EA-963A-04BA6DD1E8F3}"/>
                </a:ext>
              </a:extLst>
            </p:cNvPr>
            <p:cNvSpPr/>
            <p:nvPr/>
          </p:nvSpPr>
          <p:spPr>
            <a:xfrm>
              <a:off x="1066425" y="3656550"/>
              <a:ext cx="5525" cy="74425"/>
            </a:xfrm>
            <a:custGeom>
              <a:avLst/>
              <a:gdLst/>
              <a:ahLst/>
              <a:cxnLst/>
              <a:rect l="l" t="t" r="r" b="b"/>
              <a:pathLst>
                <a:path w="221" h="2977" extrusionOk="0">
                  <a:moveTo>
                    <a:pt x="220" y="2976"/>
                  </a:moveTo>
                  <a:lnTo>
                    <a:pt x="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22" name="Google Shape;3839;p64">
              <a:extLst>
                <a:ext uri="{FF2B5EF4-FFF2-40B4-BE49-F238E27FC236}">
                  <a16:creationId xmlns:a16="http://schemas.microsoft.com/office/drawing/2014/main" id="{6EEE07DE-827F-4EF1-83DC-103C63AC70FE}"/>
                </a:ext>
              </a:extLst>
            </p:cNvPr>
            <p:cNvSpPr/>
            <p:nvPr/>
          </p:nvSpPr>
          <p:spPr>
            <a:xfrm>
              <a:off x="1058975" y="3649400"/>
              <a:ext cx="20400" cy="88750"/>
            </a:xfrm>
            <a:custGeom>
              <a:avLst/>
              <a:gdLst/>
              <a:ahLst/>
              <a:cxnLst/>
              <a:rect l="l" t="t" r="r" b="b"/>
              <a:pathLst>
                <a:path w="816" h="3550" extrusionOk="0">
                  <a:moveTo>
                    <a:pt x="303" y="1"/>
                  </a:moveTo>
                  <a:cubicBezTo>
                    <a:pt x="294" y="1"/>
                    <a:pt x="286" y="1"/>
                    <a:pt x="278" y="2"/>
                  </a:cubicBezTo>
                  <a:cubicBezTo>
                    <a:pt x="120" y="13"/>
                    <a:pt x="1" y="152"/>
                    <a:pt x="12" y="310"/>
                  </a:cubicBezTo>
                  <a:lnTo>
                    <a:pt x="234" y="3284"/>
                  </a:lnTo>
                  <a:cubicBezTo>
                    <a:pt x="246" y="3433"/>
                    <a:pt x="370" y="3548"/>
                    <a:pt x="518" y="3549"/>
                  </a:cubicBezTo>
                  <a:lnTo>
                    <a:pt x="540" y="3549"/>
                  </a:lnTo>
                  <a:cubicBezTo>
                    <a:pt x="698" y="3537"/>
                    <a:pt x="816" y="3399"/>
                    <a:pt x="804" y="3242"/>
                  </a:cubicBezTo>
                  <a:lnTo>
                    <a:pt x="584" y="266"/>
                  </a:lnTo>
                  <a:cubicBezTo>
                    <a:pt x="574" y="117"/>
                    <a:pt x="450" y="1"/>
                    <a:pt x="3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23" name="Google Shape;3840;p64">
              <a:extLst>
                <a:ext uri="{FF2B5EF4-FFF2-40B4-BE49-F238E27FC236}">
                  <a16:creationId xmlns:a16="http://schemas.microsoft.com/office/drawing/2014/main" id="{EA4B66E9-B9AF-41FA-8642-685C31D7149E}"/>
                </a:ext>
              </a:extLst>
            </p:cNvPr>
            <p:cNvSpPr/>
            <p:nvPr/>
          </p:nvSpPr>
          <p:spPr>
            <a:xfrm>
              <a:off x="1035550" y="3653575"/>
              <a:ext cx="11825" cy="67525"/>
            </a:xfrm>
            <a:custGeom>
              <a:avLst/>
              <a:gdLst/>
              <a:ahLst/>
              <a:cxnLst/>
              <a:rect l="l" t="t" r="r" b="b"/>
              <a:pathLst>
                <a:path w="473" h="2701" extrusionOk="0">
                  <a:moveTo>
                    <a:pt x="473" y="2701"/>
                  </a:moveTo>
                  <a:lnTo>
                    <a:pt x="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24" name="Google Shape;3841;p64">
              <a:extLst>
                <a:ext uri="{FF2B5EF4-FFF2-40B4-BE49-F238E27FC236}">
                  <a16:creationId xmlns:a16="http://schemas.microsoft.com/office/drawing/2014/main" id="{BDF87F33-59E0-49CE-BA87-F2304C164450}"/>
                </a:ext>
              </a:extLst>
            </p:cNvPr>
            <p:cNvSpPr/>
            <p:nvPr/>
          </p:nvSpPr>
          <p:spPr>
            <a:xfrm>
              <a:off x="1027800" y="3646375"/>
              <a:ext cx="27300" cy="81875"/>
            </a:xfrm>
            <a:custGeom>
              <a:avLst/>
              <a:gdLst/>
              <a:ahLst/>
              <a:cxnLst/>
              <a:rect l="l" t="t" r="r" b="b"/>
              <a:pathLst>
                <a:path w="1092" h="3275" extrusionOk="0">
                  <a:moveTo>
                    <a:pt x="315" y="1"/>
                  </a:moveTo>
                  <a:cubicBezTo>
                    <a:pt x="297" y="1"/>
                    <a:pt x="279" y="3"/>
                    <a:pt x="261" y="6"/>
                  </a:cubicBezTo>
                  <a:cubicBezTo>
                    <a:pt x="106" y="33"/>
                    <a:pt x="1" y="181"/>
                    <a:pt x="28" y="337"/>
                  </a:cubicBezTo>
                  <a:lnTo>
                    <a:pt x="501" y="3037"/>
                  </a:lnTo>
                  <a:cubicBezTo>
                    <a:pt x="525" y="3174"/>
                    <a:pt x="643" y="3274"/>
                    <a:pt x="783" y="3274"/>
                  </a:cubicBezTo>
                  <a:cubicBezTo>
                    <a:pt x="799" y="3274"/>
                    <a:pt x="816" y="3273"/>
                    <a:pt x="831" y="3270"/>
                  </a:cubicBezTo>
                  <a:cubicBezTo>
                    <a:pt x="988" y="3244"/>
                    <a:pt x="1091" y="3095"/>
                    <a:pt x="1064" y="2940"/>
                  </a:cubicBezTo>
                  <a:lnTo>
                    <a:pt x="592" y="238"/>
                  </a:lnTo>
                  <a:cubicBezTo>
                    <a:pt x="569" y="102"/>
                    <a:pt x="449" y="1"/>
                    <a:pt x="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25" name="Google Shape;3842;p64">
              <a:extLst>
                <a:ext uri="{FF2B5EF4-FFF2-40B4-BE49-F238E27FC236}">
                  <a16:creationId xmlns:a16="http://schemas.microsoft.com/office/drawing/2014/main" id="{60B8CB73-20B5-4B07-94C6-BE6D83F871C6}"/>
                </a:ext>
              </a:extLst>
            </p:cNvPr>
            <p:cNvSpPr/>
            <p:nvPr/>
          </p:nvSpPr>
          <p:spPr>
            <a:xfrm>
              <a:off x="1019125" y="3630150"/>
              <a:ext cx="6075" cy="37050"/>
            </a:xfrm>
            <a:custGeom>
              <a:avLst/>
              <a:gdLst/>
              <a:ahLst/>
              <a:cxnLst/>
              <a:rect l="l" t="t" r="r" b="b"/>
              <a:pathLst>
                <a:path w="243" h="1482" extrusionOk="0">
                  <a:moveTo>
                    <a:pt x="243" y="1482"/>
                  </a:moveTo>
                  <a:lnTo>
                    <a:pt x="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26" name="Google Shape;3843;p64">
              <a:extLst>
                <a:ext uri="{FF2B5EF4-FFF2-40B4-BE49-F238E27FC236}">
                  <a16:creationId xmlns:a16="http://schemas.microsoft.com/office/drawing/2014/main" id="{3F0F330C-9D2F-4DBF-AF58-E19B92AA378B}"/>
                </a:ext>
              </a:extLst>
            </p:cNvPr>
            <p:cNvSpPr/>
            <p:nvPr/>
          </p:nvSpPr>
          <p:spPr>
            <a:xfrm>
              <a:off x="1011525" y="3623150"/>
              <a:ext cx="21375" cy="51200"/>
            </a:xfrm>
            <a:custGeom>
              <a:avLst/>
              <a:gdLst/>
              <a:ahLst/>
              <a:cxnLst/>
              <a:rect l="l" t="t" r="r" b="b"/>
              <a:pathLst>
                <a:path w="855" h="2048" extrusionOk="0">
                  <a:moveTo>
                    <a:pt x="305" y="0"/>
                  </a:moveTo>
                  <a:cubicBezTo>
                    <a:pt x="290" y="0"/>
                    <a:pt x="275" y="1"/>
                    <a:pt x="260" y="4"/>
                  </a:cubicBezTo>
                  <a:cubicBezTo>
                    <a:pt x="107" y="29"/>
                    <a:pt x="1" y="171"/>
                    <a:pt x="23" y="327"/>
                  </a:cubicBezTo>
                  <a:lnTo>
                    <a:pt x="265" y="1808"/>
                  </a:lnTo>
                  <a:cubicBezTo>
                    <a:pt x="287" y="1946"/>
                    <a:pt x="406" y="2048"/>
                    <a:pt x="547" y="2048"/>
                  </a:cubicBezTo>
                  <a:cubicBezTo>
                    <a:pt x="562" y="2048"/>
                    <a:pt x="577" y="2046"/>
                    <a:pt x="593" y="2044"/>
                  </a:cubicBezTo>
                  <a:cubicBezTo>
                    <a:pt x="749" y="2018"/>
                    <a:pt x="854" y="1872"/>
                    <a:pt x="829" y="1716"/>
                  </a:cubicBezTo>
                  <a:lnTo>
                    <a:pt x="588" y="234"/>
                  </a:lnTo>
                  <a:cubicBezTo>
                    <a:pt x="562" y="97"/>
                    <a:pt x="441" y="0"/>
                    <a:pt x="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27" name="Google Shape;3844;p64">
              <a:extLst>
                <a:ext uri="{FF2B5EF4-FFF2-40B4-BE49-F238E27FC236}">
                  <a16:creationId xmlns:a16="http://schemas.microsoft.com/office/drawing/2014/main" id="{C24742D6-E4BD-457C-A52B-7E06408D0F05}"/>
                </a:ext>
              </a:extLst>
            </p:cNvPr>
            <p:cNvSpPr/>
            <p:nvPr/>
          </p:nvSpPr>
          <p:spPr>
            <a:xfrm>
              <a:off x="2384550" y="3570950"/>
              <a:ext cx="149000" cy="130800"/>
            </a:xfrm>
            <a:custGeom>
              <a:avLst/>
              <a:gdLst/>
              <a:ahLst/>
              <a:cxnLst/>
              <a:rect l="l" t="t" r="r" b="b"/>
              <a:pathLst>
                <a:path w="5960" h="5232" extrusionOk="0">
                  <a:moveTo>
                    <a:pt x="4049" y="0"/>
                  </a:moveTo>
                  <a:lnTo>
                    <a:pt x="1101" y="236"/>
                  </a:lnTo>
                  <a:lnTo>
                    <a:pt x="0" y="2930"/>
                  </a:lnTo>
                  <a:lnTo>
                    <a:pt x="1525" y="4116"/>
                  </a:lnTo>
                  <a:lnTo>
                    <a:pt x="4897" y="5231"/>
                  </a:lnTo>
                  <a:lnTo>
                    <a:pt x="5960" y="1496"/>
                  </a:lnTo>
                  <a:lnTo>
                    <a:pt x="40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28" name="Google Shape;3845;p64">
              <a:extLst>
                <a:ext uri="{FF2B5EF4-FFF2-40B4-BE49-F238E27FC236}">
                  <a16:creationId xmlns:a16="http://schemas.microsoft.com/office/drawing/2014/main" id="{B1C7A458-CE75-4711-AD8B-CBAA6CF29373}"/>
                </a:ext>
              </a:extLst>
            </p:cNvPr>
            <p:cNvSpPr/>
            <p:nvPr/>
          </p:nvSpPr>
          <p:spPr>
            <a:xfrm>
              <a:off x="2376725" y="3563800"/>
              <a:ext cx="164525" cy="145100"/>
            </a:xfrm>
            <a:custGeom>
              <a:avLst/>
              <a:gdLst/>
              <a:ahLst/>
              <a:cxnLst/>
              <a:rect l="l" t="t" r="r" b="b"/>
              <a:pathLst>
                <a:path w="6581" h="5804" extrusionOk="0">
                  <a:moveTo>
                    <a:pt x="4273" y="581"/>
                  </a:moveTo>
                  <a:lnTo>
                    <a:pt x="5946" y="1888"/>
                  </a:lnTo>
                  <a:lnTo>
                    <a:pt x="5018" y="5151"/>
                  </a:lnTo>
                  <a:lnTo>
                    <a:pt x="1974" y="4146"/>
                  </a:lnTo>
                  <a:lnTo>
                    <a:pt x="661" y="3122"/>
                  </a:lnTo>
                  <a:lnTo>
                    <a:pt x="1613" y="792"/>
                  </a:lnTo>
                  <a:lnTo>
                    <a:pt x="4273" y="581"/>
                  </a:lnTo>
                  <a:close/>
                  <a:moveTo>
                    <a:pt x="4361" y="1"/>
                  </a:moveTo>
                  <a:cubicBezTo>
                    <a:pt x="4354" y="1"/>
                    <a:pt x="4347" y="1"/>
                    <a:pt x="4340" y="2"/>
                  </a:cubicBezTo>
                  <a:lnTo>
                    <a:pt x="1392" y="236"/>
                  </a:lnTo>
                  <a:cubicBezTo>
                    <a:pt x="1285" y="245"/>
                    <a:pt x="1190" y="313"/>
                    <a:pt x="1149" y="413"/>
                  </a:cubicBezTo>
                  <a:lnTo>
                    <a:pt x="49" y="3107"/>
                  </a:lnTo>
                  <a:cubicBezTo>
                    <a:pt x="1" y="3226"/>
                    <a:pt x="36" y="3362"/>
                    <a:pt x="138" y="3441"/>
                  </a:cubicBezTo>
                  <a:lnTo>
                    <a:pt x="1661" y="4628"/>
                  </a:lnTo>
                  <a:cubicBezTo>
                    <a:pt x="1687" y="4649"/>
                    <a:pt x="1717" y="4664"/>
                    <a:pt x="1749" y="4673"/>
                  </a:cubicBezTo>
                  <a:lnTo>
                    <a:pt x="5120" y="5789"/>
                  </a:lnTo>
                  <a:cubicBezTo>
                    <a:pt x="5150" y="5798"/>
                    <a:pt x="5181" y="5803"/>
                    <a:pt x="5210" y="5803"/>
                  </a:cubicBezTo>
                  <a:lnTo>
                    <a:pt x="5211" y="5803"/>
                  </a:lnTo>
                  <a:cubicBezTo>
                    <a:pt x="5338" y="5803"/>
                    <a:pt x="5451" y="5719"/>
                    <a:pt x="5486" y="5596"/>
                  </a:cubicBezTo>
                  <a:lnTo>
                    <a:pt x="6548" y="1860"/>
                  </a:lnTo>
                  <a:cubicBezTo>
                    <a:pt x="6580" y="1748"/>
                    <a:pt x="6540" y="1628"/>
                    <a:pt x="6449" y="1556"/>
                  </a:cubicBezTo>
                  <a:lnTo>
                    <a:pt x="4539" y="62"/>
                  </a:lnTo>
                  <a:cubicBezTo>
                    <a:pt x="4488" y="21"/>
                    <a:pt x="4425" y="1"/>
                    <a:pt x="43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29" name="Google Shape;3846;p64">
              <a:extLst>
                <a:ext uri="{FF2B5EF4-FFF2-40B4-BE49-F238E27FC236}">
                  <a16:creationId xmlns:a16="http://schemas.microsoft.com/office/drawing/2014/main" id="{EF218901-317C-4752-8A7D-19C1716B23FF}"/>
                </a:ext>
              </a:extLst>
            </p:cNvPr>
            <p:cNvSpPr/>
            <p:nvPr/>
          </p:nvSpPr>
          <p:spPr>
            <a:xfrm>
              <a:off x="2502950" y="3601225"/>
              <a:ext cx="85450" cy="63625"/>
            </a:xfrm>
            <a:custGeom>
              <a:avLst/>
              <a:gdLst/>
              <a:ahLst/>
              <a:cxnLst/>
              <a:rect l="l" t="t" r="r" b="b"/>
              <a:pathLst>
                <a:path w="3418" h="2545" extrusionOk="0">
                  <a:moveTo>
                    <a:pt x="565" y="0"/>
                  </a:moveTo>
                  <a:lnTo>
                    <a:pt x="1" y="1188"/>
                  </a:lnTo>
                  <a:lnTo>
                    <a:pt x="2852" y="2544"/>
                  </a:lnTo>
                  <a:lnTo>
                    <a:pt x="3418" y="1356"/>
                  </a:lnTo>
                  <a:lnTo>
                    <a:pt x="5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30" name="Google Shape;3847;p64">
              <a:extLst>
                <a:ext uri="{FF2B5EF4-FFF2-40B4-BE49-F238E27FC236}">
                  <a16:creationId xmlns:a16="http://schemas.microsoft.com/office/drawing/2014/main" id="{3151CEA7-214F-400F-B847-BBF70714D659}"/>
                </a:ext>
              </a:extLst>
            </p:cNvPr>
            <p:cNvSpPr/>
            <p:nvPr/>
          </p:nvSpPr>
          <p:spPr>
            <a:xfrm>
              <a:off x="2494725" y="3594075"/>
              <a:ext cx="101750" cy="77950"/>
            </a:xfrm>
            <a:custGeom>
              <a:avLst/>
              <a:gdLst/>
              <a:ahLst/>
              <a:cxnLst/>
              <a:rect l="l" t="t" r="r" b="b"/>
              <a:pathLst>
                <a:path w="4070" h="3118" extrusionOk="0">
                  <a:moveTo>
                    <a:pt x="1028" y="667"/>
                  </a:moveTo>
                  <a:lnTo>
                    <a:pt x="3363" y="1778"/>
                  </a:lnTo>
                  <a:lnTo>
                    <a:pt x="3044" y="2449"/>
                  </a:lnTo>
                  <a:lnTo>
                    <a:pt x="709" y="1340"/>
                  </a:lnTo>
                  <a:lnTo>
                    <a:pt x="1028" y="667"/>
                  </a:lnTo>
                  <a:close/>
                  <a:moveTo>
                    <a:pt x="892" y="1"/>
                  </a:moveTo>
                  <a:cubicBezTo>
                    <a:pt x="785" y="1"/>
                    <a:pt x="683" y="61"/>
                    <a:pt x="634" y="163"/>
                  </a:cubicBezTo>
                  <a:lnTo>
                    <a:pt x="68" y="1351"/>
                  </a:lnTo>
                  <a:cubicBezTo>
                    <a:pt x="1" y="1495"/>
                    <a:pt x="62" y="1665"/>
                    <a:pt x="204" y="1733"/>
                  </a:cubicBezTo>
                  <a:lnTo>
                    <a:pt x="3057" y="3089"/>
                  </a:lnTo>
                  <a:cubicBezTo>
                    <a:pt x="3094" y="3108"/>
                    <a:pt x="3137" y="3117"/>
                    <a:pt x="3180" y="3117"/>
                  </a:cubicBezTo>
                  <a:cubicBezTo>
                    <a:pt x="3212" y="3117"/>
                    <a:pt x="3244" y="3112"/>
                    <a:pt x="3275" y="3100"/>
                  </a:cubicBezTo>
                  <a:cubicBezTo>
                    <a:pt x="3347" y="3075"/>
                    <a:pt x="3406" y="3022"/>
                    <a:pt x="3438" y="2954"/>
                  </a:cubicBezTo>
                  <a:lnTo>
                    <a:pt x="4002" y="1765"/>
                  </a:lnTo>
                  <a:cubicBezTo>
                    <a:pt x="4070" y="1623"/>
                    <a:pt x="4009" y="1452"/>
                    <a:pt x="3867" y="1384"/>
                  </a:cubicBezTo>
                  <a:lnTo>
                    <a:pt x="1016" y="29"/>
                  </a:lnTo>
                  <a:cubicBezTo>
                    <a:pt x="976" y="10"/>
                    <a:pt x="933" y="1"/>
                    <a:pt x="8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31" name="Google Shape;3848;p64">
              <a:extLst>
                <a:ext uri="{FF2B5EF4-FFF2-40B4-BE49-F238E27FC236}">
                  <a16:creationId xmlns:a16="http://schemas.microsoft.com/office/drawing/2014/main" id="{A1A78110-8061-4C3F-8D6F-2DC8C7B4B46C}"/>
                </a:ext>
              </a:extLst>
            </p:cNvPr>
            <p:cNvSpPr/>
            <p:nvPr/>
          </p:nvSpPr>
          <p:spPr>
            <a:xfrm>
              <a:off x="2486750" y="3630475"/>
              <a:ext cx="85475" cy="63650"/>
            </a:xfrm>
            <a:custGeom>
              <a:avLst/>
              <a:gdLst/>
              <a:ahLst/>
              <a:cxnLst/>
              <a:rect l="l" t="t" r="r" b="b"/>
              <a:pathLst>
                <a:path w="3419" h="2546" extrusionOk="0">
                  <a:moveTo>
                    <a:pt x="566" y="0"/>
                  </a:moveTo>
                  <a:lnTo>
                    <a:pt x="0" y="1190"/>
                  </a:lnTo>
                  <a:lnTo>
                    <a:pt x="2853" y="2545"/>
                  </a:lnTo>
                  <a:lnTo>
                    <a:pt x="3418" y="1357"/>
                  </a:lnTo>
                  <a:lnTo>
                    <a:pt x="5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32" name="Google Shape;3849;p64">
              <a:extLst>
                <a:ext uri="{FF2B5EF4-FFF2-40B4-BE49-F238E27FC236}">
                  <a16:creationId xmlns:a16="http://schemas.microsoft.com/office/drawing/2014/main" id="{25E9809B-0834-46B0-85F3-DD5639C02C71}"/>
                </a:ext>
              </a:extLst>
            </p:cNvPr>
            <p:cNvSpPr/>
            <p:nvPr/>
          </p:nvSpPr>
          <p:spPr>
            <a:xfrm>
              <a:off x="2478475" y="3623325"/>
              <a:ext cx="101800" cy="77950"/>
            </a:xfrm>
            <a:custGeom>
              <a:avLst/>
              <a:gdLst/>
              <a:ahLst/>
              <a:cxnLst/>
              <a:rect l="l" t="t" r="r" b="b"/>
              <a:pathLst>
                <a:path w="4072" h="3118" extrusionOk="0">
                  <a:moveTo>
                    <a:pt x="1029" y="668"/>
                  </a:moveTo>
                  <a:lnTo>
                    <a:pt x="3364" y="1778"/>
                  </a:lnTo>
                  <a:lnTo>
                    <a:pt x="3045" y="2451"/>
                  </a:lnTo>
                  <a:lnTo>
                    <a:pt x="708" y="1340"/>
                  </a:lnTo>
                  <a:lnTo>
                    <a:pt x="1029" y="668"/>
                  </a:lnTo>
                  <a:close/>
                  <a:moveTo>
                    <a:pt x="893" y="1"/>
                  </a:moveTo>
                  <a:cubicBezTo>
                    <a:pt x="786" y="1"/>
                    <a:pt x="684" y="61"/>
                    <a:pt x="634" y="164"/>
                  </a:cubicBezTo>
                  <a:lnTo>
                    <a:pt x="70" y="1353"/>
                  </a:lnTo>
                  <a:cubicBezTo>
                    <a:pt x="1" y="1495"/>
                    <a:pt x="62" y="1666"/>
                    <a:pt x="205" y="1734"/>
                  </a:cubicBezTo>
                  <a:lnTo>
                    <a:pt x="3056" y="3089"/>
                  </a:lnTo>
                  <a:cubicBezTo>
                    <a:pt x="3095" y="3108"/>
                    <a:pt x="3137" y="3117"/>
                    <a:pt x="3179" y="3117"/>
                  </a:cubicBezTo>
                  <a:cubicBezTo>
                    <a:pt x="3289" y="3117"/>
                    <a:pt x="3391" y="3053"/>
                    <a:pt x="3438" y="2954"/>
                  </a:cubicBezTo>
                  <a:lnTo>
                    <a:pt x="4003" y="1766"/>
                  </a:lnTo>
                  <a:cubicBezTo>
                    <a:pt x="4071" y="1623"/>
                    <a:pt x="4010" y="1452"/>
                    <a:pt x="3867" y="1385"/>
                  </a:cubicBezTo>
                  <a:lnTo>
                    <a:pt x="1016" y="29"/>
                  </a:lnTo>
                  <a:cubicBezTo>
                    <a:pt x="976" y="10"/>
                    <a:pt x="934" y="1"/>
                    <a:pt x="8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33" name="Google Shape;3850;p64">
              <a:extLst>
                <a:ext uri="{FF2B5EF4-FFF2-40B4-BE49-F238E27FC236}">
                  <a16:creationId xmlns:a16="http://schemas.microsoft.com/office/drawing/2014/main" id="{CA61FF4D-E179-48F0-9B51-5C81D593DA5E}"/>
                </a:ext>
              </a:extLst>
            </p:cNvPr>
            <p:cNvSpPr/>
            <p:nvPr/>
          </p:nvSpPr>
          <p:spPr>
            <a:xfrm>
              <a:off x="2459100" y="3651475"/>
              <a:ext cx="85450" cy="63625"/>
            </a:xfrm>
            <a:custGeom>
              <a:avLst/>
              <a:gdLst/>
              <a:ahLst/>
              <a:cxnLst/>
              <a:rect l="l" t="t" r="r" b="b"/>
              <a:pathLst>
                <a:path w="3418" h="2545" extrusionOk="0">
                  <a:moveTo>
                    <a:pt x="566" y="1"/>
                  </a:moveTo>
                  <a:lnTo>
                    <a:pt x="0" y="1189"/>
                  </a:lnTo>
                  <a:lnTo>
                    <a:pt x="2852" y="2545"/>
                  </a:lnTo>
                  <a:lnTo>
                    <a:pt x="3417" y="1357"/>
                  </a:lnTo>
                  <a:lnTo>
                    <a:pt x="5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34" name="Google Shape;3851;p64">
              <a:extLst>
                <a:ext uri="{FF2B5EF4-FFF2-40B4-BE49-F238E27FC236}">
                  <a16:creationId xmlns:a16="http://schemas.microsoft.com/office/drawing/2014/main" id="{7BFD2ED7-5EEA-409A-BDA6-E7BC88FAE1F3}"/>
                </a:ext>
              </a:extLst>
            </p:cNvPr>
            <p:cNvSpPr/>
            <p:nvPr/>
          </p:nvSpPr>
          <p:spPr>
            <a:xfrm>
              <a:off x="2450900" y="3644325"/>
              <a:ext cx="101750" cy="77950"/>
            </a:xfrm>
            <a:custGeom>
              <a:avLst/>
              <a:gdLst/>
              <a:ahLst/>
              <a:cxnLst/>
              <a:rect l="l" t="t" r="r" b="b"/>
              <a:pathLst>
                <a:path w="4070" h="3118" extrusionOk="0">
                  <a:moveTo>
                    <a:pt x="1027" y="668"/>
                  </a:moveTo>
                  <a:lnTo>
                    <a:pt x="3362" y="1779"/>
                  </a:lnTo>
                  <a:lnTo>
                    <a:pt x="3043" y="2450"/>
                  </a:lnTo>
                  <a:lnTo>
                    <a:pt x="708" y="1339"/>
                  </a:lnTo>
                  <a:lnTo>
                    <a:pt x="1027" y="668"/>
                  </a:lnTo>
                  <a:close/>
                  <a:moveTo>
                    <a:pt x="893" y="0"/>
                  </a:moveTo>
                  <a:cubicBezTo>
                    <a:pt x="785" y="0"/>
                    <a:pt x="683" y="61"/>
                    <a:pt x="633" y="164"/>
                  </a:cubicBezTo>
                  <a:lnTo>
                    <a:pt x="68" y="1352"/>
                  </a:lnTo>
                  <a:cubicBezTo>
                    <a:pt x="0" y="1494"/>
                    <a:pt x="61" y="1666"/>
                    <a:pt x="204" y="1734"/>
                  </a:cubicBezTo>
                  <a:lnTo>
                    <a:pt x="3056" y="3090"/>
                  </a:lnTo>
                  <a:cubicBezTo>
                    <a:pt x="3094" y="3108"/>
                    <a:pt x="3136" y="3118"/>
                    <a:pt x="3179" y="3118"/>
                  </a:cubicBezTo>
                  <a:cubicBezTo>
                    <a:pt x="3211" y="3118"/>
                    <a:pt x="3244" y="3112"/>
                    <a:pt x="3275" y="3101"/>
                  </a:cubicBezTo>
                  <a:cubicBezTo>
                    <a:pt x="3345" y="3076"/>
                    <a:pt x="3404" y="3023"/>
                    <a:pt x="3436" y="2954"/>
                  </a:cubicBezTo>
                  <a:lnTo>
                    <a:pt x="4001" y="1766"/>
                  </a:lnTo>
                  <a:cubicBezTo>
                    <a:pt x="4069" y="1622"/>
                    <a:pt x="4009" y="1452"/>
                    <a:pt x="3867" y="1384"/>
                  </a:cubicBezTo>
                  <a:lnTo>
                    <a:pt x="1015" y="28"/>
                  </a:lnTo>
                  <a:cubicBezTo>
                    <a:pt x="976" y="9"/>
                    <a:pt x="934" y="0"/>
                    <a:pt x="8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35" name="Google Shape;3852;p64">
              <a:extLst>
                <a:ext uri="{FF2B5EF4-FFF2-40B4-BE49-F238E27FC236}">
                  <a16:creationId xmlns:a16="http://schemas.microsoft.com/office/drawing/2014/main" id="{51D43E46-728E-4275-A700-01712A1B6EC7}"/>
                </a:ext>
              </a:extLst>
            </p:cNvPr>
            <p:cNvSpPr/>
            <p:nvPr/>
          </p:nvSpPr>
          <p:spPr>
            <a:xfrm>
              <a:off x="2456725" y="3682875"/>
              <a:ext cx="64725" cy="48800"/>
            </a:xfrm>
            <a:custGeom>
              <a:avLst/>
              <a:gdLst/>
              <a:ahLst/>
              <a:cxnLst/>
              <a:rect l="l" t="t" r="r" b="b"/>
              <a:pathLst>
                <a:path w="2589" h="1952" extrusionOk="0">
                  <a:moveTo>
                    <a:pt x="444" y="1"/>
                  </a:moveTo>
                  <a:lnTo>
                    <a:pt x="1" y="931"/>
                  </a:lnTo>
                  <a:lnTo>
                    <a:pt x="2145" y="1951"/>
                  </a:lnTo>
                  <a:lnTo>
                    <a:pt x="2588" y="1020"/>
                  </a:lnTo>
                  <a:lnTo>
                    <a:pt x="4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36" name="Google Shape;3853;p64">
              <a:extLst>
                <a:ext uri="{FF2B5EF4-FFF2-40B4-BE49-F238E27FC236}">
                  <a16:creationId xmlns:a16="http://schemas.microsoft.com/office/drawing/2014/main" id="{1884370A-33B7-40B9-99F3-7FEEE47049C2}"/>
                </a:ext>
              </a:extLst>
            </p:cNvPr>
            <p:cNvSpPr/>
            <p:nvPr/>
          </p:nvSpPr>
          <p:spPr>
            <a:xfrm>
              <a:off x="2448525" y="3675750"/>
              <a:ext cx="81025" cy="63100"/>
            </a:xfrm>
            <a:custGeom>
              <a:avLst/>
              <a:gdLst/>
              <a:ahLst/>
              <a:cxnLst/>
              <a:rect l="l" t="t" r="r" b="b"/>
              <a:pathLst>
                <a:path w="3241" h="2524" extrusionOk="0">
                  <a:moveTo>
                    <a:pt x="905" y="667"/>
                  </a:moveTo>
                  <a:lnTo>
                    <a:pt x="2533" y="1441"/>
                  </a:lnTo>
                  <a:lnTo>
                    <a:pt x="2337" y="1855"/>
                  </a:lnTo>
                  <a:lnTo>
                    <a:pt x="708" y="1082"/>
                  </a:lnTo>
                  <a:lnTo>
                    <a:pt x="905" y="667"/>
                  </a:lnTo>
                  <a:close/>
                  <a:moveTo>
                    <a:pt x="769" y="0"/>
                  </a:moveTo>
                  <a:cubicBezTo>
                    <a:pt x="662" y="0"/>
                    <a:pt x="560" y="60"/>
                    <a:pt x="511" y="163"/>
                  </a:cubicBezTo>
                  <a:lnTo>
                    <a:pt x="68" y="1095"/>
                  </a:lnTo>
                  <a:cubicBezTo>
                    <a:pt x="1" y="1237"/>
                    <a:pt x="61" y="1407"/>
                    <a:pt x="204" y="1475"/>
                  </a:cubicBezTo>
                  <a:lnTo>
                    <a:pt x="2348" y="2495"/>
                  </a:lnTo>
                  <a:cubicBezTo>
                    <a:pt x="2387" y="2513"/>
                    <a:pt x="2428" y="2522"/>
                    <a:pt x="2471" y="2524"/>
                  </a:cubicBezTo>
                  <a:cubicBezTo>
                    <a:pt x="2582" y="2522"/>
                    <a:pt x="2682" y="2459"/>
                    <a:pt x="2729" y="2359"/>
                  </a:cubicBezTo>
                  <a:lnTo>
                    <a:pt x="3172" y="1429"/>
                  </a:lnTo>
                  <a:cubicBezTo>
                    <a:pt x="3240" y="1286"/>
                    <a:pt x="3179" y="1115"/>
                    <a:pt x="3037" y="1047"/>
                  </a:cubicBezTo>
                  <a:lnTo>
                    <a:pt x="892" y="28"/>
                  </a:lnTo>
                  <a:cubicBezTo>
                    <a:pt x="853" y="9"/>
                    <a:pt x="811" y="0"/>
                    <a:pt x="7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37" name="Google Shape;3854;p64">
              <a:extLst>
                <a:ext uri="{FF2B5EF4-FFF2-40B4-BE49-F238E27FC236}">
                  <a16:creationId xmlns:a16="http://schemas.microsoft.com/office/drawing/2014/main" id="{342EE81C-39C1-4097-B6E8-8ACC30634EA1}"/>
                </a:ext>
              </a:extLst>
            </p:cNvPr>
            <p:cNvSpPr/>
            <p:nvPr/>
          </p:nvSpPr>
          <p:spPr>
            <a:xfrm>
              <a:off x="2437900" y="3570950"/>
              <a:ext cx="108775" cy="117150"/>
            </a:xfrm>
            <a:custGeom>
              <a:avLst/>
              <a:gdLst/>
              <a:ahLst/>
              <a:cxnLst/>
              <a:rect l="l" t="t" r="r" b="b"/>
              <a:pathLst>
                <a:path w="4351" h="4686" extrusionOk="0">
                  <a:moveTo>
                    <a:pt x="1915" y="0"/>
                  </a:moveTo>
                  <a:lnTo>
                    <a:pt x="0" y="2370"/>
                  </a:lnTo>
                  <a:cubicBezTo>
                    <a:pt x="416" y="2654"/>
                    <a:pt x="902" y="2742"/>
                    <a:pt x="1342" y="2742"/>
                  </a:cubicBezTo>
                  <a:cubicBezTo>
                    <a:pt x="2050" y="2742"/>
                    <a:pt x="2641" y="2515"/>
                    <a:pt x="2641" y="2515"/>
                  </a:cubicBezTo>
                  <a:lnTo>
                    <a:pt x="2641" y="2515"/>
                  </a:lnTo>
                  <a:lnTo>
                    <a:pt x="2532" y="4013"/>
                  </a:lnTo>
                  <a:lnTo>
                    <a:pt x="3178" y="4686"/>
                  </a:lnTo>
                  <a:lnTo>
                    <a:pt x="4351" y="1471"/>
                  </a:lnTo>
                  <a:lnTo>
                    <a:pt x="19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38" name="Google Shape;3855;p64">
              <a:extLst>
                <a:ext uri="{FF2B5EF4-FFF2-40B4-BE49-F238E27FC236}">
                  <a16:creationId xmlns:a16="http://schemas.microsoft.com/office/drawing/2014/main" id="{7BF1536B-59A9-4A9A-B3B6-F308445FCCD4}"/>
                </a:ext>
              </a:extLst>
            </p:cNvPr>
            <p:cNvSpPr/>
            <p:nvPr/>
          </p:nvSpPr>
          <p:spPr>
            <a:xfrm>
              <a:off x="2429625" y="3563800"/>
              <a:ext cx="124975" cy="131450"/>
            </a:xfrm>
            <a:custGeom>
              <a:avLst/>
              <a:gdLst/>
              <a:ahLst/>
              <a:cxnLst/>
              <a:rect l="l" t="t" r="r" b="b"/>
              <a:pathLst>
                <a:path w="4999" h="5258" extrusionOk="0">
                  <a:moveTo>
                    <a:pt x="2247" y="1"/>
                  </a:moveTo>
                  <a:cubicBezTo>
                    <a:pt x="2150" y="1"/>
                    <a:pt x="2055" y="50"/>
                    <a:pt x="2001" y="139"/>
                  </a:cubicBezTo>
                  <a:cubicBezTo>
                    <a:pt x="1919" y="273"/>
                    <a:pt x="1962" y="450"/>
                    <a:pt x="2098" y="531"/>
                  </a:cubicBezTo>
                  <a:lnTo>
                    <a:pt x="4333" y="1880"/>
                  </a:lnTo>
                  <a:lnTo>
                    <a:pt x="3398" y="4442"/>
                  </a:lnTo>
                  <a:lnTo>
                    <a:pt x="3159" y="4192"/>
                  </a:lnTo>
                  <a:lnTo>
                    <a:pt x="3258" y="2821"/>
                  </a:lnTo>
                  <a:cubicBezTo>
                    <a:pt x="3266" y="2724"/>
                    <a:pt x="3222" y="2629"/>
                    <a:pt x="3144" y="2571"/>
                  </a:cubicBezTo>
                  <a:cubicBezTo>
                    <a:pt x="3094" y="2533"/>
                    <a:pt x="3034" y="2514"/>
                    <a:pt x="2973" y="2514"/>
                  </a:cubicBezTo>
                  <a:cubicBezTo>
                    <a:pt x="2939" y="2514"/>
                    <a:pt x="2904" y="2520"/>
                    <a:pt x="2871" y="2533"/>
                  </a:cubicBezTo>
                  <a:cubicBezTo>
                    <a:pt x="2862" y="2536"/>
                    <a:pt x="2314" y="2740"/>
                    <a:pt x="1672" y="2740"/>
                  </a:cubicBezTo>
                  <a:cubicBezTo>
                    <a:pt x="1280" y="2740"/>
                    <a:pt x="853" y="2664"/>
                    <a:pt x="494" y="2419"/>
                  </a:cubicBezTo>
                  <a:cubicBezTo>
                    <a:pt x="443" y="2382"/>
                    <a:pt x="385" y="2365"/>
                    <a:pt x="327" y="2365"/>
                  </a:cubicBezTo>
                  <a:cubicBezTo>
                    <a:pt x="236" y="2365"/>
                    <a:pt x="146" y="2409"/>
                    <a:pt x="90" y="2490"/>
                  </a:cubicBezTo>
                  <a:cubicBezTo>
                    <a:pt x="0" y="2622"/>
                    <a:pt x="36" y="2804"/>
                    <a:pt x="171" y="2892"/>
                  </a:cubicBezTo>
                  <a:cubicBezTo>
                    <a:pt x="645" y="3215"/>
                    <a:pt x="1188" y="3314"/>
                    <a:pt x="1676" y="3314"/>
                  </a:cubicBezTo>
                  <a:cubicBezTo>
                    <a:pt x="2057" y="3314"/>
                    <a:pt x="2404" y="3254"/>
                    <a:pt x="2658" y="3193"/>
                  </a:cubicBezTo>
                  <a:lnTo>
                    <a:pt x="2658" y="3193"/>
                  </a:lnTo>
                  <a:lnTo>
                    <a:pt x="2580" y="4278"/>
                  </a:lnTo>
                  <a:cubicBezTo>
                    <a:pt x="2574" y="4358"/>
                    <a:pt x="2602" y="4438"/>
                    <a:pt x="2657" y="4496"/>
                  </a:cubicBezTo>
                  <a:lnTo>
                    <a:pt x="3302" y="5169"/>
                  </a:lnTo>
                  <a:cubicBezTo>
                    <a:pt x="3356" y="5225"/>
                    <a:pt x="3431" y="5257"/>
                    <a:pt x="3509" y="5257"/>
                  </a:cubicBezTo>
                  <a:cubicBezTo>
                    <a:pt x="3529" y="5257"/>
                    <a:pt x="3549" y="5256"/>
                    <a:pt x="3568" y="5252"/>
                  </a:cubicBezTo>
                  <a:cubicBezTo>
                    <a:pt x="3664" y="5232"/>
                    <a:pt x="3744" y="5162"/>
                    <a:pt x="3778" y="5070"/>
                  </a:cubicBezTo>
                  <a:lnTo>
                    <a:pt x="4951" y="1856"/>
                  </a:lnTo>
                  <a:cubicBezTo>
                    <a:pt x="4999" y="1728"/>
                    <a:pt x="4947" y="1584"/>
                    <a:pt x="4831" y="1514"/>
                  </a:cubicBezTo>
                  <a:lnTo>
                    <a:pt x="2393" y="41"/>
                  </a:lnTo>
                  <a:cubicBezTo>
                    <a:pt x="2347" y="14"/>
                    <a:pt x="2297" y="1"/>
                    <a:pt x="22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39" name="Google Shape;3856;p64">
              <a:extLst>
                <a:ext uri="{FF2B5EF4-FFF2-40B4-BE49-F238E27FC236}">
                  <a16:creationId xmlns:a16="http://schemas.microsoft.com/office/drawing/2014/main" id="{945BCABD-E4DA-4E5C-A0D5-1FB6CF381E95}"/>
                </a:ext>
              </a:extLst>
            </p:cNvPr>
            <p:cNvSpPr/>
            <p:nvPr/>
          </p:nvSpPr>
          <p:spPr>
            <a:xfrm>
              <a:off x="1166800" y="4801025"/>
              <a:ext cx="327325" cy="176250"/>
            </a:xfrm>
            <a:custGeom>
              <a:avLst/>
              <a:gdLst/>
              <a:ahLst/>
              <a:cxnLst/>
              <a:rect l="l" t="t" r="r" b="b"/>
              <a:pathLst>
                <a:path w="13093" h="7050" extrusionOk="0">
                  <a:moveTo>
                    <a:pt x="2786" y="1"/>
                  </a:moveTo>
                  <a:lnTo>
                    <a:pt x="431" y="2919"/>
                  </a:lnTo>
                  <a:cubicBezTo>
                    <a:pt x="0" y="3452"/>
                    <a:pt x="153" y="4246"/>
                    <a:pt x="753" y="4578"/>
                  </a:cubicBezTo>
                  <a:cubicBezTo>
                    <a:pt x="1545" y="5015"/>
                    <a:pt x="2567" y="5506"/>
                    <a:pt x="3164" y="5506"/>
                  </a:cubicBezTo>
                  <a:cubicBezTo>
                    <a:pt x="3179" y="5506"/>
                    <a:pt x="3194" y="5505"/>
                    <a:pt x="3208" y="5505"/>
                  </a:cubicBezTo>
                  <a:cubicBezTo>
                    <a:pt x="3229" y="5504"/>
                    <a:pt x="3249" y="5503"/>
                    <a:pt x="3270" y="5503"/>
                  </a:cubicBezTo>
                  <a:cubicBezTo>
                    <a:pt x="4281" y="5503"/>
                    <a:pt x="5178" y="6613"/>
                    <a:pt x="5861" y="6613"/>
                  </a:cubicBezTo>
                  <a:cubicBezTo>
                    <a:pt x="5870" y="6613"/>
                    <a:pt x="5879" y="6613"/>
                    <a:pt x="5888" y="6612"/>
                  </a:cubicBezTo>
                  <a:cubicBezTo>
                    <a:pt x="5908" y="6611"/>
                    <a:pt x="5931" y="6611"/>
                    <a:pt x="5956" y="6611"/>
                  </a:cubicBezTo>
                  <a:cubicBezTo>
                    <a:pt x="6774" y="6611"/>
                    <a:pt x="10286" y="7049"/>
                    <a:pt x="11661" y="7049"/>
                  </a:cubicBezTo>
                  <a:cubicBezTo>
                    <a:pt x="11737" y="7049"/>
                    <a:pt x="11806" y="7048"/>
                    <a:pt x="11868" y="7045"/>
                  </a:cubicBezTo>
                  <a:cubicBezTo>
                    <a:pt x="13093" y="6990"/>
                    <a:pt x="12712" y="6306"/>
                    <a:pt x="12712" y="6306"/>
                  </a:cubicBezTo>
                  <a:lnTo>
                    <a:pt x="8928" y="4021"/>
                  </a:lnTo>
                  <a:lnTo>
                    <a:pt x="6857" y="1813"/>
                  </a:lnTo>
                  <a:lnTo>
                    <a:pt x="27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40" name="Google Shape;3857;p64">
              <a:extLst>
                <a:ext uri="{FF2B5EF4-FFF2-40B4-BE49-F238E27FC236}">
                  <a16:creationId xmlns:a16="http://schemas.microsoft.com/office/drawing/2014/main" id="{34A0E3D4-3EB8-4956-B5B4-F8796AFB30F4}"/>
                </a:ext>
              </a:extLst>
            </p:cNvPr>
            <p:cNvSpPr/>
            <p:nvPr/>
          </p:nvSpPr>
          <p:spPr>
            <a:xfrm>
              <a:off x="1158425" y="4793850"/>
              <a:ext cx="337250" cy="190600"/>
            </a:xfrm>
            <a:custGeom>
              <a:avLst/>
              <a:gdLst/>
              <a:ahLst/>
              <a:cxnLst/>
              <a:rect l="l" t="t" r="r" b="b"/>
              <a:pathLst>
                <a:path w="13490" h="7624" extrusionOk="0">
                  <a:moveTo>
                    <a:pt x="3206" y="639"/>
                  </a:moveTo>
                  <a:lnTo>
                    <a:pt x="7022" y="2337"/>
                  </a:lnTo>
                  <a:lnTo>
                    <a:pt x="9054" y="4503"/>
                  </a:lnTo>
                  <a:cubicBezTo>
                    <a:pt x="9072" y="4522"/>
                    <a:pt x="9092" y="4538"/>
                    <a:pt x="9115" y="4553"/>
                  </a:cubicBezTo>
                  <a:lnTo>
                    <a:pt x="12814" y="6786"/>
                  </a:lnTo>
                  <a:cubicBezTo>
                    <a:pt x="12822" y="6815"/>
                    <a:pt x="12818" y="6844"/>
                    <a:pt x="12806" y="6870"/>
                  </a:cubicBezTo>
                  <a:cubicBezTo>
                    <a:pt x="12791" y="6895"/>
                    <a:pt x="12691" y="7025"/>
                    <a:pt x="12191" y="7047"/>
                  </a:cubicBezTo>
                  <a:cubicBezTo>
                    <a:pt x="12135" y="7049"/>
                    <a:pt x="12073" y="7050"/>
                    <a:pt x="12004" y="7050"/>
                  </a:cubicBezTo>
                  <a:cubicBezTo>
                    <a:pt x="11245" y="7050"/>
                    <a:pt x="9747" y="6908"/>
                    <a:pt x="8527" y="6790"/>
                  </a:cubicBezTo>
                  <a:cubicBezTo>
                    <a:pt x="7495" y="6692"/>
                    <a:pt x="6665" y="6612"/>
                    <a:pt x="6292" y="6612"/>
                  </a:cubicBezTo>
                  <a:lnTo>
                    <a:pt x="6291" y="6612"/>
                  </a:lnTo>
                  <a:cubicBezTo>
                    <a:pt x="6261" y="6612"/>
                    <a:pt x="6234" y="6612"/>
                    <a:pt x="6210" y="6613"/>
                  </a:cubicBezTo>
                  <a:cubicBezTo>
                    <a:pt x="6206" y="6613"/>
                    <a:pt x="6202" y="6614"/>
                    <a:pt x="6199" y="6614"/>
                  </a:cubicBezTo>
                  <a:cubicBezTo>
                    <a:pt x="5988" y="6614"/>
                    <a:pt x="5649" y="6407"/>
                    <a:pt x="5304" y="6185"/>
                  </a:cubicBezTo>
                  <a:cubicBezTo>
                    <a:pt x="4806" y="5865"/>
                    <a:pt x="4248" y="5504"/>
                    <a:pt x="3608" y="5504"/>
                  </a:cubicBezTo>
                  <a:cubicBezTo>
                    <a:pt x="3582" y="5504"/>
                    <a:pt x="3556" y="5505"/>
                    <a:pt x="3530" y="5506"/>
                  </a:cubicBezTo>
                  <a:cubicBezTo>
                    <a:pt x="3529" y="5506"/>
                    <a:pt x="3527" y="5506"/>
                    <a:pt x="3525" y="5506"/>
                  </a:cubicBezTo>
                  <a:cubicBezTo>
                    <a:pt x="3285" y="5506"/>
                    <a:pt x="2666" y="5410"/>
                    <a:pt x="1226" y="4614"/>
                  </a:cubicBezTo>
                  <a:cubicBezTo>
                    <a:pt x="1016" y="4499"/>
                    <a:pt x="867" y="4295"/>
                    <a:pt x="822" y="4059"/>
                  </a:cubicBezTo>
                  <a:cubicBezTo>
                    <a:pt x="775" y="3821"/>
                    <a:pt x="836" y="3573"/>
                    <a:pt x="989" y="3385"/>
                  </a:cubicBezTo>
                  <a:lnTo>
                    <a:pt x="3206" y="639"/>
                  </a:lnTo>
                  <a:close/>
                  <a:moveTo>
                    <a:pt x="3121" y="0"/>
                  </a:moveTo>
                  <a:cubicBezTo>
                    <a:pt x="3037" y="0"/>
                    <a:pt x="2954" y="38"/>
                    <a:pt x="2898" y="107"/>
                  </a:cubicBezTo>
                  <a:lnTo>
                    <a:pt x="544" y="3025"/>
                  </a:lnTo>
                  <a:cubicBezTo>
                    <a:pt x="1" y="3696"/>
                    <a:pt x="194" y="4696"/>
                    <a:pt x="950" y="5115"/>
                  </a:cubicBezTo>
                  <a:cubicBezTo>
                    <a:pt x="2092" y="5745"/>
                    <a:pt x="2947" y="6079"/>
                    <a:pt x="3479" y="6079"/>
                  </a:cubicBezTo>
                  <a:cubicBezTo>
                    <a:pt x="3506" y="6079"/>
                    <a:pt x="3531" y="6078"/>
                    <a:pt x="3556" y="6076"/>
                  </a:cubicBezTo>
                  <a:cubicBezTo>
                    <a:pt x="3570" y="6076"/>
                    <a:pt x="3585" y="6076"/>
                    <a:pt x="3599" y="6076"/>
                  </a:cubicBezTo>
                  <a:cubicBezTo>
                    <a:pt x="4067" y="6076"/>
                    <a:pt x="4541" y="6374"/>
                    <a:pt x="4995" y="6666"/>
                  </a:cubicBezTo>
                  <a:cubicBezTo>
                    <a:pt x="5397" y="6924"/>
                    <a:pt x="5783" y="7187"/>
                    <a:pt x="6159" y="7187"/>
                  </a:cubicBezTo>
                  <a:cubicBezTo>
                    <a:pt x="6184" y="7187"/>
                    <a:pt x="6210" y="7186"/>
                    <a:pt x="6236" y="7184"/>
                  </a:cubicBezTo>
                  <a:cubicBezTo>
                    <a:pt x="6249" y="7183"/>
                    <a:pt x="6263" y="7183"/>
                    <a:pt x="6279" y="7183"/>
                  </a:cubicBezTo>
                  <a:cubicBezTo>
                    <a:pt x="6608" y="7183"/>
                    <a:pt x="7514" y="7269"/>
                    <a:pt x="8472" y="7361"/>
                  </a:cubicBezTo>
                  <a:cubicBezTo>
                    <a:pt x="9762" y="7484"/>
                    <a:pt x="11209" y="7623"/>
                    <a:pt x="12001" y="7623"/>
                  </a:cubicBezTo>
                  <a:cubicBezTo>
                    <a:pt x="12078" y="7623"/>
                    <a:pt x="12151" y="7622"/>
                    <a:pt x="12215" y="7618"/>
                  </a:cubicBezTo>
                  <a:cubicBezTo>
                    <a:pt x="12778" y="7592"/>
                    <a:pt x="13145" y="7435"/>
                    <a:pt x="13305" y="7146"/>
                  </a:cubicBezTo>
                  <a:cubicBezTo>
                    <a:pt x="13489" y="6818"/>
                    <a:pt x="13316" y="6490"/>
                    <a:pt x="13297" y="6453"/>
                  </a:cubicBezTo>
                  <a:cubicBezTo>
                    <a:pt x="13273" y="6410"/>
                    <a:pt x="13237" y="6374"/>
                    <a:pt x="13195" y="6348"/>
                  </a:cubicBezTo>
                  <a:lnTo>
                    <a:pt x="9443" y="4082"/>
                  </a:lnTo>
                  <a:lnTo>
                    <a:pt x="7399" y="1902"/>
                  </a:lnTo>
                  <a:cubicBezTo>
                    <a:pt x="7374" y="1875"/>
                    <a:pt x="7342" y="1852"/>
                    <a:pt x="7307" y="1837"/>
                  </a:cubicBezTo>
                  <a:lnTo>
                    <a:pt x="3238" y="25"/>
                  </a:lnTo>
                  <a:cubicBezTo>
                    <a:pt x="3200" y="8"/>
                    <a:pt x="3161" y="0"/>
                    <a:pt x="3121"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41" name="Google Shape;3858;p64">
              <a:extLst>
                <a:ext uri="{FF2B5EF4-FFF2-40B4-BE49-F238E27FC236}">
                  <a16:creationId xmlns:a16="http://schemas.microsoft.com/office/drawing/2014/main" id="{3BFFB9FD-3B08-424D-A6A0-CEB2F6BFEBC1}"/>
                </a:ext>
              </a:extLst>
            </p:cNvPr>
            <p:cNvSpPr/>
            <p:nvPr/>
          </p:nvSpPr>
          <p:spPr>
            <a:xfrm>
              <a:off x="1166800" y="4872150"/>
              <a:ext cx="327325" cy="105125"/>
            </a:xfrm>
            <a:custGeom>
              <a:avLst/>
              <a:gdLst/>
              <a:ahLst/>
              <a:cxnLst/>
              <a:rect l="l" t="t" r="r" b="b"/>
              <a:pathLst>
                <a:path w="13093" h="4205" extrusionOk="0">
                  <a:moveTo>
                    <a:pt x="489" y="1"/>
                  </a:moveTo>
                  <a:lnTo>
                    <a:pt x="431" y="74"/>
                  </a:lnTo>
                  <a:cubicBezTo>
                    <a:pt x="0" y="607"/>
                    <a:pt x="153" y="1401"/>
                    <a:pt x="753" y="1733"/>
                  </a:cubicBezTo>
                  <a:cubicBezTo>
                    <a:pt x="1545" y="2170"/>
                    <a:pt x="2567" y="2661"/>
                    <a:pt x="3164" y="2661"/>
                  </a:cubicBezTo>
                  <a:cubicBezTo>
                    <a:pt x="3179" y="2661"/>
                    <a:pt x="3194" y="2660"/>
                    <a:pt x="3208" y="2660"/>
                  </a:cubicBezTo>
                  <a:cubicBezTo>
                    <a:pt x="3229" y="2659"/>
                    <a:pt x="3249" y="2658"/>
                    <a:pt x="3270" y="2658"/>
                  </a:cubicBezTo>
                  <a:cubicBezTo>
                    <a:pt x="4281" y="2658"/>
                    <a:pt x="5178" y="3768"/>
                    <a:pt x="5861" y="3768"/>
                  </a:cubicBezTo>
                  <a:cubicBezTo>
                    <a:pt x="5870" y="3768"/>
                    <a:pt x="5879" y="3768"/>
                    <a:pt x="5888" y="3767"/>
                  </a:cubicBezTo>
                  <a:cubicBezTo>
                    <a:pt x="5908" y="3766"/>
                    <a:pt x="5931" y="3766"/>
                    <a:pt x="5956" y="3766"/>
                  </a:cubicBezTo>
                  <a:cubicBezTo>
                    <a:pt x="6774" y="3766"/>
                    <a:pt x="10286" y="4204"/>
                    <a:pt x="11661" y="4204"/>
                  </a:cubicBezTo>
                  <a:cubicBezTo>
                    <a:pt x="11737" y="4204"/>
                    <a:pt x="11806" y="4203"/>
                    <a:pt x="11868" y="4200"/>
                  </a:cubicBezTo>
                  <a:cubicBezTo>
                    <a:pt x="13093" y="4145"/>
                    <a:pt x="12712" y="3461"/>
                    <a:pt x="12712" y="3461"/>
                  </a:cubicBezTo>
                  <a:lnTo>
                    <a:pt x="12635" y="3415"/>
                  </a:lnTo>
                  <a:cubicBezTo>
                    <a:pt x="10887" y="3378"/>
                    <a:pt x="7173" y="3181"/>
                    <a:pt x="5292" y="2215"/>
                  </a:cubicBezTo>
                  <a:cubicBezTo>
                    <a:pt x="3626" y="1360"/>
                    <a:pt x="1747" y="821"/>
                    <a:pt x="48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42" name="Google Shape;3859;p64">
              <a:extLst>
                <a:ext uri="{FF2B5EF4-FFF2-40B4-BE49-F238E27FC236}">
                  <a16:creationId xmlns:a16="http://schemas.microsoft.com/office/drawing/2014/main" id="{BFA42E18-24A7-4083-9A37-ECDDF9479A1B}"/>
                </a:ext>
              </a:extLst>
            </p:cNvPr>
            <p:cNvSpPr/>
            <p:nvPr/>
          </p:nvSpPr>
          <p:spPr>
            <a:xfrm>
              <a:off x="1158425" y="4865000"/>
              <a:ext cx="337275" cy="119450"/>
            </a:xfrm>
            <a:custGeom>
              <a:avLst/>
              <a:gdLst/>
              <a:ahLst/>
              <a:cxnLst/>
              <a:rect l="l" t="t" r="r" b="b"/>
              <a:pathLst>
                <a:path w="13491" h="4778" extrusionOk="0">
                  <a:moveTo>
                    <a:pt x="900" y="671"/>
                  </a:moveTo>
                  <a:cubicBezTo>
                    <a:pt x="1598" y="1086"/>
                    <a:pt x="2436" y="1428"/>
                    <a:pt x="3316" y="1790"/>
                  </a:cubicBezTo>
                  <a:cubicBezTo>
                    <a:pt x="4042" y="2086"/>
                    <a:pt x="4790" y="2394"/>
                    <a:pt x="5496" y="2755"/>
                  </a:cubicBezTo>
                  <a:cubicBezTo>
                    <a:pt x="7344" y="3705"/>
                    <a:pt x="10815" y="3933"/>
                    <a:pt x="12818" y="3984"/>
                  </a:cubicBezTo>
                  <a:cubicBezTo>
                    <a:pt x="12816" y="3997"/>
                    <a:pt x="12813" y="4011"/>
                    <a:pt x="12806" y="4024"/>
                  </a:cubicBezTo>
                  <a:cubicBezTo>
                    <a:pt x="12791" y="4049"/>
                    <a:pt x="12691" y="4179"/>
                    <a:pt x="12191" y="4201"/>
                  </a:cubicBezTo>
                  <a:cubicBezTo>
                    <a:pt x="12135" y="4203"/>
                    <a:pt x="12073" y="4204"/>
                    <a:pt x="12004" y="4204"/>
                  </a:cubicBezTo>
                  <a:cubicBezTo>
                    <a:pt x="11245" y="4204"/>
                    <a:pt x="9747" y="4062"/>
                    <a:pt x="8527" y="3944"/>
                  </a:cubicBezTo>
                  <a:cubicBezTo>
                    <a:pt x="7495" y="3846"/>
                    <a:pt x="6665" y="3766"/>
                    <a:pt x="6292" y="3766"/>
                  </a:cubicBezTo>
                  <a:lnTo>
                    <a:pt x="6291" y="3766"/>
                  </a:lnTo>
                  <a:cubicBezTo>
                    <a:pt x="6261" y="3766"/>
                    <a:pt x="6234" y="3766"/>
                    <a:pt x="6210" y="3767"/>
                  </a:cubicBezTo>
                  <a:cubicBezTo>
                    <a:pt x="6207" y="3767"/>
                    <a:pt x="6204" y="3767"/>
                    <a:pt x="6200" y="3767"/>
                  </a:cubicBezTo>
                  <a:cubicBezTo>
                    <a:pt x="5989" y="3767"/>
                    <a:pt x="5650" y="3561"/>
                    <a:pt x="5304" y="3339"/>
                  </a:cubicBezTo>
                  <a:cubicBezTo>
                    <a:pt x="4805" y="3018"/>
                    <a:pt x="4246" y="2657"/>
                    <a:pt x="3605" y="2657"/>
                  </a:cubicBezTo>
                  <a:cubicBezTo>
                    <a:pt x="3580" y="2657"/>
                    <a:pt x="3555" y="2658"/>
                    <a:pt x="3530" y="2659"/>
                  </a:cubicBezTo>
                  <a:cubicBezTo>
                    <a:pt x="3527" y="2659"/>
                    <a:pt x="3524" y="2659"/>
                    <a:pt x="3521" y="2659"/>
                  </a:cubicBezTo>
                  <a:cubicBezTo>
                    <a:pt x="3277" y="2659"/>
                    <a:pt x="2656" y="2558"/>
                    <a:pt x="1226" y="1768"/>
                  </a:cubicBezTo>
                  <a:cubicBezTo>
                    <a:pt x="1016" y="1653"/>
                    <a:pt x="867" y="1449"/>
                    <a:pt x="822" y="1213"/>
                  </a:cubicBezTo>
                  <a:cubicBezTo>
                    <a:pt x="785" y="1029"/>
                    <a:pt x="813" y="838"/>
                    <a:pt x="900" y="671"/>
                  </a:cubicBezTo>
                  <a:close/>
                  <a:moveTo>
                    <a:pt x="825" y="0"/>
                  </a:moveTo>
                  <a:cubicBezTo>
                    <a:pt x="741" y="0"/>
                    <a:pt x="658" y="37"/>
                    <a:pt x="602" y="107"/>
                  </a:cubicBezTo>
                  <a:lnTo>
                    <a:pt x="544" y="179"/>
                  </a:lnTo>
                  <a:cubicBezTo>
                    <a:pt x="1" y="850"/>
                    <a:pt x="194" y="1850"/>
                    <a:pt x="950" y="2269"/>
                  </a:cubicBezTo>
                  <a:cubicBezTo>
                    <a:pt x="2092" y="2899"/>
                    <a:pt x="2947" y="3233"/>
                    <a:pt x="3479" y="3233"/>
                  </a:cubicBezTo>
                  <a:cubicBezTo>
                    <a:pt x="3506" y="3233"/>
                    <a:pt x="3531" y="3232"/>
                    <a:pt x="3556" y="3230"/>
                  </a:cubicBezTo>
                  <a:cubicBezTo>
                    <a:pt x="3570" y="3230"/>
                    <a:pt x="3585" y="3230"/>
                    <a:pt x="3599" y="3230"/>
                  </a:cubicBezTo>
                  <a:cubicBezTo>
                    <a:pt x="4067" y="3230"/>
                    <a:pt x="4541" y="3528"/>
                    <a:pt x="4995" y="3820"/>
                  </a:cubicBezTo>
                  <a:cubicBezTo>
                    <a:pt x="5397" y="4078"/>
                    <a:pt x="5783" y="4341"/>
                    <a:pt x="6159" y="4341"/>
                  </a:cubicBezTo>
                  <a:cubicBezTo>
                    <a:pt x="6184" y="4341"/>
                    <a:pt x="6210" y="4340"/>
                    <a:pt x="6236" y="4338"/>
                  </a:cubicBezTo>
                  <a:cubicBezTo>
                    <a:pt x="6249" y="4337"/>
                    <a:pt x="6263" y="4337"/>
                    <a:pt x="6279" y="4337"/>
                  </a:cubicBezTo>
                  <a:cubicBezTo>
                    <a:pt x="6608" y="4337"/>
                    <a:pt x="7514" y="4423"/>
                    <a:pt x="8472" y="4515"/>
                  </a:cubicBezTo>
                  <a:cubicBezTo>
                    <a:pt x="9762" y="4638"/>
                    <a:pt x="11209" y="4777"/>
                    <a:pt x="12001" y="4777"/>
                  </a:cubicBezTo>
                  <a:cubicBezTo>
                    <a:pt x="12078" y="4777"/>
                    <a:pt x="12151" y="4776"/>
                    <a:pt x="12217" y="4771"/>
                  </a:cubicBezTo>
                  <a:cubicBezTo>
                    <a:pt x="12779" y="4746"/>
                    <a:pt x="13146" y="4589"/>
                    <a:pt x="13306" y="4300"/>
                  </a:cubicBezTo>
                  <a:cubicBezTo>
                    <a:pt x="13491" y="3971"/>
                    <a:pt x="13318" y="3643"/>
                    <a:pt x="13298" y="3607"/>
                  </a:cubicBezTo>
                  <a:cubicBezTo>
                    <a:pt x="13274" y="3564"/>
                    <a:pt x="13238" y="3526"/>
                    <a:pt x="13196" y="3501"/>
                  </a:cubicBezTo>
                  <a:lnTo>
                    <a:pt x="13118" y="3455"/>
                  </a:lnTo>
                  <a:cubicBezTo>
                    <a:pt x="13075" y="3429"/>
                    <a:pt x="13027" y="3415"/>
                    <a:pt x="12977" y="3414"/>
                  </a:cubicBezTo>
                  <a:cubicBezTo>
                    <a:pt x="11426" y="3382"/>
                    <a:pt x="7617" y="3201"/>
                    <a:pt x="5759" y="2246"/>
                  </a:cubicBezTo>
                  <a:cubicBezTo>
                    <a:pt x="5031" y="1873"/>
                    <a:pt x="4270" y="1560"/>
                    <a:pt x="3534" y="1259"/>
                  </a:cubicBezTo>
                  <a:cubicBezTo>
                    <a:pt x="2578" y="868"/>
                    <a:pt x="1674" y="499"/>
                    <a:pt x="981" y="47"/>
                  </a:cubicBezTo>
                  <a:cubicBezTo>
                    <a:pt x="933" y="15"/>
                    <a:pt x="879" y="0"/>
                    <a:pt x="825"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43" name="Google Shape;3860;p64">
              <a:extLst>
                <a:ext uri="{FF2B5EF4-FFF2-40B4-BE49-F238E27FC236}">
                  <a16:creationId xmlns:a16="http://schemas.microsoft.com/office/drawing/2014/main" id="{4151180B-8F74-4671-9EB3-523D202BD99C}"/>
                </a:ext>
              </a:extLst>
            </p:cNvPr>
            <p:cNvSpPr/>
            <p:nvPr/>
          </p:nvSpPr>
          <p:spPr>
            <a:xfrm>
              <a:off x="1766750" y="5135800"/>
              <a:ext cx="375625" cy="42400"/>
            </a:xfrm>
            <a:custGeom>
              <a:avLst/>
              <a:gdLst/>
              <a:ahLst/>
              <a:cxnLst/>
              <a:rect l="l" t="t" r="r" b="b"/>
              <a:pathLst>
                <a:path w="15025" h="1696" extrusionOk="0">
                  <a:moveTo>
                    <a:pt x="13914" y="1"/>
                  </a:moveTo>
                  <a:cubicBezTo>
                    <a:pt x="11577" y="213"/>
                    <a:pt x="8054" y="475"/>
                    <a:pt x="4896" y="475"/>
                  </a:cubicBezTo>
                  <a:cubicBezTo>
                    <a:pt x="3116" y="475"/>
                    <a:pt x="1453" y="392"/>
                    <a:pt x="183" y="170"/>
                  </a:cubicBezTo>
                  <a:lnTo>
                    <a:pt x="183" y="170"/>
                  </a:lnTo>
                  <a:cubicBezTo>
                    <a:pt x="38" y="991"/>
                    <a:pt x="1" y="1604"/>
                    <a:pt x="192" y="1659"/>
                  </a:cubicBezTo>
                  <a:cubicBezTo>
                    <a:pt x="280" y="1684"/>
                    <a:pt x="596" y="1695"/>
                    <a:pt x="1075" y="1695"/>
                  </a:cubicBezTo>
                  <a:cubicBezTo>
                    <a:pt x="3957" y="1695"/>
                    <a:pt x="12761" y="1301"/>
                    <a:pt x="13806" y="1254"/>
                  </a:cubicBezTo>
                  <a:cubicBezTo>
                    <a:pt x="15025" y="1199"/>
                    <a:pt x="14998" y="590"/>
                    <a:pt x="14998" y="590"/>
                  </a:cubicBezTo>
                  <a:lnTo>
                    <a:pt x="1391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44" name="Google Shape;3861;p64">
              <a:extLst>
                <a:ext uri="{FF2B5EF4-FFF2-40B4-BE49-F238E27FC236}">
                  <a16:creationId xmlns:a16="http://schemas.microsoft.com/office/drawing/2014/main" id="{0ED5F47F-3477-4847-AD87-07A9249F4CF7}"/>
                </a:ext>
              </a:extLst>
            </p:cNvPr>
            <p:cNvSpPr/>
            <p:nvPr/>
          </p:nvSpPr>
          <p:spPr>
            <a:xfrm>
              <a:off x="1758850" y="5128675"/>
              <a:ext cx="390025" cy="56550"/>
            </a:xfrm>
            <a:custGeom>
              <a:avLst/>
              <a:gdLst/>
              <a:ahLst/>
              <a:cxnLst/>
              <a:rect l="l" t="t" r="r" b="b"/>
              <a:pathLst>
                <a:path w="15601" h="2262" extrusionOk="0">
                  <a:moveTo>
                    <a:pt x="14169" y="579"/>
                  </a:moveTo>
                  <a:lnTo>
                    <a:pt x="14954" y="1006"/>
                  </a:lnTo>
                  <a:cubicBezTo>
                    <a:pt x="14845" y="1114"/>
                    <a:pt x="14598" y="1230"/>
                    <a:pt x="14109" y="1252"/>
                  </a:cubicBezTo>
                  <a:cubicBezTo>
                    <a:pt x="8797" y="1491"/>
                    <a:pt x="3292" y="1695"/>
                    <a:pt x="1318" y="1695"/>
                  </a:cubicBezTo>
                  <a:cubicBezTo>
                    <a:pt x="1015" y="1695"/>
                    <a:pt x="795" y="1690"/>
                    <a:pt x="672" y="1680"/>
                  </a:cubicBezTo>
                  <a:cubicBezTo>
                    <a:pt x="658" y="1580"/>
                    <a:pt x="650" y="1335"/>
                    <a:pt x="735" y="783"/>
                  </a:cubicBezTo>
                  <a:cubicBezTo>
                    <a:pt x="1978" y="972"/>
                    <a:pt x="3544" y="1044"/>
                    <a:pt x="5208" y="1044"/>
                  </a:cubicBezTo>
                  <a:cubicBezTo>
                    <a:pt x="8354" y="1044"/>
                    <a:pt x="11849" y="787"/>
                    <a:pt x="14169" y="579"/>
                  </a:cubicBezTo>
                  <a:close/>
                  <a:moveTo>
                    <a:pt x="14225" y="0"/>
                  </a:moveTo>
                  <a:cubicBezTo>
                    <a:pt x="14218" y="0"/>
                    <a:pt x="14211" y="1"/>
                    <a:pt x="14204" y="1"/>
                  </a:cubicBezTo>
                  <a:cubicBezTo>
                    <a:pt x="11894" y="210"/>
                    <a:pt x="8363" y="473"/>
                    <a:pt x="5206" y="473"/>
                  </a:cubicBezTo>
                  <a:cubicBezTo>
                    <a:pt x="3445" y="473"/>
                    <a:pt x="1800" y="391"/>
                    <a:pt x="548" y="173"/>
                  </a:cubicBezTo>
                  <a:cubicBezTo>
                    <a:pt x="528" y="169"/>
                    <a:pt x="509" y="167"/>
                    <a:pt x="491" y="167"/>
                  </a:cubicBezTo>
                  <a:cubicBezTo>
                    <a:pt x="355" y="167"/>
                    <a:pt x="240" y="269"/>
                    <a:pt x="216" y="405"/>
                  </a:cubicBezTo>
                  <a:cubicBezTo>
                    <a:pt x="0" y="1639"/>
                    <a:pt x="57" y="2114"/>
                    <a:pt x="430" y="2220"/>
                  </a:cubicBezTo>
                  <a:cubicBezTo>
                    <a:pt x="535" y="2249"/>
                    <a:pt x="899" y="2262"/>
                    <a:pt x="1450" y="2262"/>
                  </a:cubicBezTo>
                  <a:cubicBezTo>
                    <a:pt x="4067" y="2262"/>
                    <a:pt x="10898" y="1970"/>
                    <a:pt x="14135" y="1824"/>
                  </a:cubicBezTo>
                  <a:cubicBezTo>
                    <a:pt x="14719" y="1798"/>
                    <a:pt x="15140" y="1648"/>
                    <a:pt x="15386" y="1380"/>
                  </a:cubicBezTo>
                  <a:cubicBezTo>
                    <a:pt x="15601" y="1144"/>
                    <a:pt x="15601" y="907"/>
                    <a:pt x="15600" y="862"/>
                  </a:cubicBezTo>
                  <a:cubicBezTo>
                    <a:pt x="15595" y="761"/>
                    <a:pt x="15538" y="671"/>
                    <a:pt x="15450" y="623"/>
                  </a:cubicBezTo>
                  <a:lnTo>
                    <a:pt x="14366" y="34"/>
                  </a:lnTo>
                  <a:cubicBezTo>
                    <a:pt x="14322" y="12"/>
                    <a:pt x="14274" y="0"/>
                    <a:pt x="14225"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845" name="Google Shape;4253;p44">
            <a:extLst>
              <a:ext uri="{FF2B5EF4-FFF2-40B4-BE49-F238E27FC236}">
                <a16:creationId xmlns:a16="http://schemas.microsoft.com/office/drawing/2014/main" id="{868A696F-34D5-4ABA-8012-BE0B015A5FC2}"/>
              </a:ext>
            </a:extLst>
          </p:cNvPr>
          <p:cNvSpPr/>
          <p:nvPr/>
        </p:nvSpPr>
        <p:spPr>
          <a:xfrm>
            <a:off x="1364865" y="1335119"/>
            <a:ext cx="671336" cy="636841"/>
          </a:xfrm>
          <a:custGeom>
            <a:avLst/>
            <a:gdLst/>
            <a:ahLst/>
            <a:cxnLst/>
            <a:rect l="l" t="t" r="r" b="b"/>
            <a:pathLst>
              <a:path w="11073" h="13240" extrusionOk="0">
                <a:moveTo>
                  <a:pt x="5477" y="0"/>
                </a:moveTo>
                <a:cubicBezTo>
                  <a:pt x="3512" y="0"/>
                  <a:pt x="1917" y="1881"/>
                  <a:pt x="1917" y="4215"/>
                </a:cubicBezTo>
                <a:cubicBezTo>
                  <a:pt x="1917" y="5537"/>
                  <a:pt x="2441" y="6727"/>
                  <a:pt x="3262" y="7489"/>
                </a:cubicBezTo>
                <a:cubicBezTo>
                  <a:pt x="1381" y="7989"/>
                  <a:pt x="0" y="9704"/>
                  <a:pt x="0" y="11728"/>
                </a:cubicBezTo>
                <a:lnTo>
                  <a:pt x="0" y="13240"/>
                </a:lnTo>
                <a:lnTo>
                  <a:pt x="11073" y="13240"/>
                </a:lnTo>
                <a:lnTo>
                  <a:pt x="11073" y="11811"/>
                </a:lnTo>
                <a:cubicBezTo>
                  <a:pt x="11073" y="9751"/>
                  <a:pt x="9644" y="7989"/>
                  <a:pt x="7703" y="7489"/>
                </a:cubicBezTo>
                <a:cubicBezTo>
                  <a:pt x="8513" y="6715"/>
                  <a:pt x="9037" y="5537"/>
                  <a:pt x="9037" y="4215"/>
                </a:cubicBezTo>
                <a:cubicBezTo>
                  <a:pt x="9037" y="1881"/>
                  <a:pt x="7441" y="0"/>
                  <a:pt x="54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846" name="Google Shape;4254;p44">
            <a:extLst>
              <a:ext uri="{FF2B5EF4-FFF2-40B4-BE49-F238E27FC236}">
                <a16:creationId xmlns:a16="http://schemas.microsoft.com/office/drawing/2014/main" id="{7C1A0F56-80E9-4C56-A741-F5775E523B0F}"/>
              </a:ext>
            </a:extLst>
          </p:cNvPr>
          <p:cNvSpPr/>
          <p:nvPr/>
        </p:nvSpPr>
        <p:spPr>
          <a:xfrm>
            <a:off x="1522374" y="1376695"/>
            <a:ext cx="354241" cy="331023"/>
          </a:xfrm>
          <a:custGeom>
            <a:avLst/>
            <a:gdLst/>
            <a:ahLst/>
            <a:cxnLst/>
            <a:rect l="l" t="t" r="r" b="b"/>
            <a:pathLst>
              <a:path w="5145" h="6882" extrusionOk="0">
                <a:moveTo>
                  <a:pt x="2572" y="0"/>
                </a:moveTo>
                <a:cubicBezTo>
                  <a:pt x="1144" y="0"/>
                  <a:pt x="1" y="1548"/>
                  <a:pt x="1" y="3441"/>
                </a:cubicBezTo>
                <a:cubicBezTo>
                  <a:pt x="1" y="5346"/>
                  <a:pt x="1144" y="6882"/>
                  <a:pt x="2572" y="6882"/>
                </a:cubicBezTo>
                <a:cubicBezTo>
                  <a:pt x="3989" y="6882"/>
                  <a:pt x="5144" y="5346"/>
                  <a:pt x="5144" y="3441"/>
                </a:cubicBezTo>
                <a:cubicBezTo>
                  <a:pt x="5144" y="1548"/>
                  <a:pt x="3989" y="0"/>
                  <a:pt x="2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847" name="Google Shape;4258;p44">
            <a:extLst>
              <a:ext uri="{FF2B5EF4-FFF2-40B4-BE49-F238E27FC236}">
                <a16:creationId xmlns:a16="http://schemas.microsoft.com/office/drawing/2014/main" id="{84A33D44-C002-4176-B816-233BF1C00F53}"/>
              </a:ext>
            </a:extLst>
          </p:cNvPr>
          <p:cNvSpPr/>
          <p:nvPr/>
        </p:nvSpPr>
        <p:spPr>
          <a:xfrm>
            <a:off x="1538030" y="1363617"/>
            <a:ext cx="327310" cy="147233"/>
          </a:xfrm>
          <a:custGeom>
            <a:avLst/>
            <a:gdLst/>
            <a:ahLst/>
            <a:cxnLst/>
            <a:rect l="l" t="t" r="r" b="b"/>
            <a:pathLst>
              <a:path w="5169" h="3061" extrusionOk="0">
                <a:moveTo>
                  <a:pt x="2489" y="0"/>
                </a:moveTo>
                <a:cubicBezTo>
                  <a:pt x="584" y="12"/>
                  <a:pt x="1" y="2870"/>
                  <a:pt x="1" y="3060"/>
                </a:cubicBezTo>
                <a:cubicBezTo>
                  <a:pt x="1" y="3060"/>
                  <a:pt x="1156" y="2036"/>
                  <a:pt x="2489" y="2036"/>
                </a:cubicBezTo>
                <a:cubicBezTo>
                  <a:pt x="3835" y="2036"/>
                  <a:pt x="5168" y="3060"/>
                  <a:pt x="5168" y="3060"/>
                </a:cubicBezTo>
                <a:cubicBezTo>
                  <a:pt x="5168" y="3060"/>
                  <a:pt x="4585" y="0"/>
                  <a:pt x="24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848" name="Google Shape;4255;p44">
            <a:extLst>
              <a:ext uri="{FF2B5EF4-FFF2-40B4-BE49-F238E27FC236}">
                <a16:creationId xmlns:a16="http://schemas.microsoft.com/office/drawing/2014/main" id="{F1E07986-27F1-48D6-8FE4-19EAC0E24D2A}"/>
              </a:ext>
            </a:extLst>
          </p:cNvPr>
          <p:cNvSpPr/>
          <p:nvPr/>
        </p:nvSpPr>
        <p:spPr>
          <a:xfrm>
            <a:off x="1557096" y="1504334"/>
            <a:ext cx="291628" cy="101395"/>
          </a:xfrm>
          <a:custGeom>
            <a:avLst/>
            <a:gdLst/>
            <a:ahLst/>
            <a:cxnLst/>
            <a:rect l="l" t="t" r="r" b="b"/>
            <a:pathLst>
              <a:path w="5859" h="2108" extrusionOk="0">
                <a:moveTo>
                  <a:pt x="191" y="0"/>
                </a:moveTo>
                <a:lnTo>
                  <a:pt x="191" y="0"/>
                </a:lnTo>
                <a:cubicBezTo>
                  <a:pt x="191" y="0"/>
                  <a:pt x="1" y="608"/>
                  <a:pt x="393" y="1870"/>
                </a:cubicBezTo>
                <a:cubicBezTo>
                  <a:pt x="801" y="2042"/>
                  <a:pt x="1145" y="2107"/>
                  <a:pt x="1436" y="2107"/>
                </a:cubicBezTo>
                <a:cubicBezTo>
                  <a:pt x="2309" y="2107"/>
                  <a:pt x="2706" y="1524"/>
                  <a:pt x="2929" y="1524"/>
                </a:cubicBezTo>
                <a:cubicBezTo>
                  <a:pt x="3153" y="1524"/>
                  <a:pt x="3550" y="2107"/>
                  <a:pt x="4418" y="2107"/>
                </a:cubicBezTo>
                <a:cubicBezTo>
                  <a:pt x="4707" y="2107"/>
                  <a:pt x="5049" y="2042"/>
                  <a:pt x="5454" y="1870"/>
                </a:cubicBezTo>
                <a:cubicBezTo>
                  <a:pt x="5858" y="393"/>
                  <a:pt x="5656" y="0"/>
                  <a:pt x="5656" y="0"/>
                </a:cubicBezTo>
                <a:lnTo>
                  <a:pt x="5656" y="0"/>
                </a:lnTo>
                <a:cubicBezTo>
                  <a:pt x="5656" y="0"/>
                  <a:pt x="4108" y="1"/>
                  <a:pt x="3239" y="215"/>
                </a:cubicBezTo>
                <a:cubicBezTo>
                  <a:pt x="3138" y="245"/>
                  <a:pt x="3031" y="259"/>
                  <a:pt x="2922" y="259"/>
                </a:cubicBezTo>
                <a:cubicBezTo>
                  <a:pt x="2813" y="259"/>
                  <a:pt x="2703" y="245"/>
                  <a:pt x="2596" y="215"/>
                </a:cubicBezTo>
                <a:cubicBezTo>
                  <a:pt x="1739" y="1"/>
                  <a:pt x="191" y="0"/>
                  <a:pt x="1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6204F847-3DF7-47E9-922E-557D862EB5AA}"/>
              </a:ext>
            </a:extLst>
          </p:cNvPr>
          <p:cNvPicPr>
            <a:picLocks noChangeAspect="1"/>
          </p:cNvPicPr>
          <p:nvPr/>
        </p:nvPicPr>
        <p:blipFill>
          <a:blip r:embed="rId4"/>
          <a:stretch>
            <a:fillRect/>
          </a:stretch>
        </p:blipFill>
        <p:spPr>
          <a:xfrm>
            <a:off x="6541538" y="3996611"/>
            <a:ext cx="1111142" cy="941646"/>
          </a:xfrm>
          <a:prstGeom prst="rect">
            <a:avLst/>
          </a:prstGeom>
        </p:spPr>
      </p:pic>
      <p:sp>
        <p:nvSpPr>
          <p:cNvPr id="9" name="TextBox 8">
            <a:extLst>
              <a:ext uri="{FF2B5EF4-FFF2-40B4-BE49-F238E27FC236}">
                <a16:creationId xmlns:a16="http://schemas.microsoft.com/office/drawing/2014/main" id="{3E22577C-1128-4DB0-825F-A2C8A7117586}"/>
              </a:ext>
            </a:extLst>
          </p:cNvPr>
          <p:cNvSpPr txBox="1"/>
          <p:nvPr/>
        </p:nvSpPr>
        <p:spPr>
          <a:xfrm>
            <a:off x="7949924" y="2378214"/>
            <a:ext cx="1106393" cy="307777"/>
          </a:xfrm>
          <a:prstGeom prst="rect">
            <a:avLst/>
          </a:prstGeom>
          <a:noFill/>
        </p:spPr>
        <p:txBody>
          <a:bodyPr wrap="none" rtlCol="0">
            <a:spAutoFit/>
          </a:bodyPr>
          <a:lstStyle/>
          <a:p>
            <a:r>
              <a:rPr lang="en-US" b="1" dirty="0">
                <a:solidFill>
                  <a:srgbClr val="002060"/>
                </a:solidFill>
                <a:latin typeface="Times New Roman" panose="02020603050405020304" pitchFamily="18" charset="0"/>
                <a:cs typeface="Times New Roman" panose="02020603050405020304" pitchFamily="18" charset="0"/>
              </a:rPr>
              <a:t>DNS Attack</a:t>
            </a:r>
          </a:p>
        </p:txBody>
      </p:sp>
    </p:spTree>
    <p:extLst>
      <p:ext uri="{BB962C8B-B14F-4D97-AF65-F5344CB8AC3E}">
        <p14:creationId xmlns:p14="http://schemas.microsoft.com/office/powerpoint/2010/main" val="3493400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4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8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8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4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4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46"/>
                                        </p:tgtEl>
                                        <p:attrNameLst>
                                          <p:attrName>style.visibility</p:attrName>
                                        </p:attrNameLst>
                                      </p:cBhvr>
                                      <p:to>
                                        <p:strVal val="visible"/>
                                      </p:to>
                                    </p:set>
                                  </p:childTnLst>
                                </p:cTn>
                              </p:par>
                            </p:childTnLst>
                          </p:cTn>
                        </p:par>
                        <p:par>
                          <p:cTn id="53" fill="hold">
                            <p:stCondLst>
                              <p:cond delay="0"/>
                            </p:stCondLst>
                            <p:childTnLst>
                              <p:par>
                                <p:cTn id="54" presetID="1" presetClass="entr" presetSubtype="0" fill="hold" nodeType="afterEffect">
                                  <p:stCondLst>
                                    <p:cond delay="0"/>
                                  </p:stCondLst>
                                  <p:childTnLst>
                                    <p:set>
                                      <p:cBhvr>
                                        <p:cTn id="55" dur="1" fill="hold">
                                          <p:stCondLst>
                                            <p:cond delay="0"/>
                                          </p:stCondLst>
                                        </p:cTn>
                                        <p:tgtEl>
                                          <p:spTgt spid="8"/>
                                        </p:tgtEl>
                                        <p:attrNameLst>
                                          <p:attrName>style.visibility</p:attrName>
                                        </p:attrNameLst>
                                      </p:cBhvr>
                                      <p:to>
                                        <p:strVal val="visible"/>
                                      </p:to>
                                    </p:set>
                                  </p:childTnLst>
                                </p:cTn>
                              </p:par>
                            </p:childTnLst>
                          </p:cTn>
                        </p:par>
                        <p:par>
                          <p:cTn id="56" fill="hold">
                            <p:stCondLst>
                              <p:cond delay="0"/>
                            </p:stCondLst>
                            <p:childTnLst>
                              <p:par>
                                <p:cTn id="57" presetID="1" presetClass="entr" presetSubtype="0" fill="hold" grpId="0" nodeType="afterEffect">
                                  <p:stCondLst>
                                    <p:cond delay="0"/>
                                  </p:stCondLst>
                                  <p:childTnLst>
                                    <p:set>
                                      <p:cBhvr>
                                        <p:cTn id="58" dur="1" fill="hold">
                                          <p:stCondLst>
                                            <p:cond delay="0"/>
                                          </p:stCondLst>
                                        </p:cTn>
                                        <p:tgtEl>
                                          <p:spTgt spid="12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 grpId="0" animBg="1"/>
      <p:bldP spid="1233" grpId="0" animBg="1"/>
      <p:bldP spid="1242" grpId="0" animBg="1"/>
      <p:bldP spid="1244" grpId="0" animBg="1"/>
      <p:bldP spid="1246" grpId="0" animBg="1"/>
      <p:bldP spid="1281" grpId="0"/>
      <p:bldP spid="1290" grpId="0"/>
      <p:bldP spid="5" grpId="0"/>
      <p:bldP spid="845" grpId="0" animBg="1"/>
      <p:bldP spid="846" grpId="0" animBg="1"/>
      <p:bldP spid="847" grpId="0" animBg="1"/>
      <p:bldP spid="848" grpId="0" animBg="1"/>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Google Shape;294;p18"/>
          <p:cNvSpPr txBox="1">
            <a:spLocks/>
          </p:cNvSpPr>
          <p:nvPr/>
        </p:nvSpPr>
        <p:spPr>
          <a:xfrm>
            <a:off x="353258" y="183564"/>
            <a:ext cx="82296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b="1" dirty="0">
                <a:solidFill>
                  <a:srgbClr val="002060"/>
                </a:solidFill>
                <a:latin typeface="Times New Roman" panose="02020603050405020304" pitchFamily="18" charset="0"/>
                <a:cs typeface="Times New Roman" panose="02020603050405020304" pitchFamily="18" charset="0"/>
              </a:rPr>
              <a:t>Objectives of the study</a:t>
            </a:r>
          </a:p>
        </p:txBody>
      </p:sp>
      <p:grpSp>
        <p:nvGrpSpPr>
          <p:cNvPr id="4" name="Google Shape;3357;p37">
            <a:extLst>
              <a:ext uri="{FF2B5EF4-FFF2-40B4-BE49-F238E27FC236}">
                <a16:creationId xmlns:a16="http://schemas.microsoft.com/office/drawing/2014/main" id="{355DD568-5B13-4C7F-A1F5-FEB91C0C8110}"/>
              </a:ext>
            </a:extLst>
          </p:cNvPr>
          <p:cNvGrpSpPr/>
          <p:nvPr/>
        </p:nvGrpSpPr>
        <p:grpSpPr>
          <a:xfrm>
            <a:off x="2557564" y="1695173"/>
            <a:ext cx="4535134" cy="625957"/>
            <a:chOff x="4418154" y="1586655"/>
            <a:chExt cx="4286879" cy="802931"/>
          </a:xfrm>
        </p:grpSpPr>
        <p:sp>
          <p:nvSpPr>
            <p:cNvPr id="5" name="Google Shape;3358;p37">
              <a:extLst>
                <a:ext uri="{FF2B5EF4-FFF2-40B4-BE49-F238E27FC236}">
                  <a16:creationId xmlns:a16="http://schemas.microsoft.com/office/drawing/2014/main" id="{B8FC009B-073A-4089-BB93-490352587E9F}"/>
                </a:ext>
              </a:extLst>
            </p:cNvPr>
            <p:cNvSpPr/>
            <p:nvPr/>
          </p:nvSpPr>
          <p:spPr>
            <a:xfrm>
              <a:off x="5095732" y="1586655"/>
              <a:ext cx="3609301" cy="802931"/>
            </a:xfrm>
            <a:prstGeom prst="roundRect">
              <a:avLst>
                <a:gd name="adj" fmla="val 16667"/>
              </a:avLst>
            </a:prstGeom>
            <a:solidFill>
              <a:schemeClr val="lt2"/>
            </a:solidFill>
            <a:ln>
              <a:noFill/>
            </a:ln>
          </p:spPr>
          <p:txBody>
            <a:bodyPr spcFirstLastPara="1" wrap="square" lIns="182875" tIns="91425" rIns="27430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gn="just">
                <a:spcAft>
                  <a:spcPts val="800"/>
                </a:spcAft>
              </a:pPr>
              <a:r>
                <a:rPr lang="en-US" sz="1200" kern="0" dirty="0">
                  <a:effectLst/>
                  <a:latin typeface="Times New Roman" panose="02020603050405020304" pitchFamily="18" charset="0"/>
                  <a:ea typeface="Calibri" panose="020F0502020204030204" pitchFamily="34" charset="0"/>
                  <a:cs typeface="Times New Roman" panose="02020603050405020304" pitchFamily="18" charset="0"/>
                </a:rPr>
                <a:t>To analyze what are the impacts of Cybercrimes on banking and financial sector </a:t>
              </a:r>
              <a:endParaRPr lang="en-US" sz="12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Google Shape;3359;p37">
              <a:extLst>
                <a:ext uri="{FF2B5EF4-FFF2-40B4-BE49-F238E27FC236}">
                  <a16:creationId xmlns:a16="http://schemas.microsoft.com/office/drawing/2014/main" id="{F9FD49FD-333C-4E8A-B15B-55B3E2B9BB4F}"/>
                </a:ext>
              </a:extLst>
            </p:cNvPr>
            <p:cNvSpPr/>
            <p:nvPr/>
          </p:nvSpPr>
          <p:spPr>
            <a:xfrm>
              <a:off x="4418154" y="1771302"/>
              <a:ext cx="500752" cy="618283"/>
            </a:xfrm>
            <a:custGeom>
              <a:avLst/>
              <a:gdLst/>
              <a:ahLst/>
              <a:cxnLst/>
              <a:rect l="l" t="t" r="r" b="b"/>
              <a:pathLst>
                <a:path w="27554" h="27521" extrusionOk="0">
                  <a:moveTo>
                    <a:pt x="27553" y="13777"/>
                  </a:moveTo>
                  <a:cubicBezTo>
                    <a:pt x="27553" y="21349"/>
                    <a:pt x="21382" y="27520"/>
                    <a:pt x="13777" y="27520"/>
                  </a:cubicBezTo>
                  <a:cubicBezTo>
                    <a:pt x="6171" y="27520"/>
                    <a:pt x="0" y="21349"/>
                    <a:pt x="0" y="13777"/>
                  </a:cubicBezTo>
                  <a:cubicBezTo>
                    <a:pt x="0" y="6172"/>
                    <a:pt x="6171" y="1"/>
                    <a:pt x="13777" y="1"/>
                  </a:cubicBezTo>
                  <a:cubicBezTo>
                    <a:pt x="21382" y="1"/>
                    <a:pt x="27553" y="6172"/>
                    <a:pt x="27553" y="13777"/>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Clr>
                  <a:srgbClr val="000000"/>
                </a:buClr>
                <a:buSzPts val="1100"/>
                <a:buFont typeface="Arial"/>
                <a:buNone/>
              </a:pPr>
              <a:r>
                <a:rPr lang="en" sz="1800" b="1" dirty="0">
                  <a:solidFill>
                    <a:schemeClr val="lt1"/>
                  </a:solidFill>
                  <a:latin typeface="Times New Roman" panose="02020603050405020304" pitchFamily="18" charset="0"/>
                  <a:ea typeface="Fira Sans"/>
                  <a:cs typeface="Times New Roman" panose="02020603050405020304" pitchFamily="18" charset="0"/>
                  <a:sym typeface="Fira Sans"/>
                </a:rPr>
                <a:t>2</a:t>
              </a:r>
              <a:endParaRPr sz="1050" b="1" dirty="0">
                <a:solidFill>
                  <a:schemeClr val="lt1"/>
                </a:solidFill>
                <a:latin typeface="Times New Roman" panose="02020603050405020304" pitchFamily="18" charset="0"/>
                <a:ea typeface="Fira Sans"/>
                <a:cs typeface="Times New Roman" panose="02020603050405020304" pitchFamily="18" charset="0"/>
                <a:sym typeface="Fira Sans"/>
              </a:endParaRPr>
            </a:p>
          </p:txBody>
        </p:sp>
      </p:grpSp>
      <p:grpSp>
        <p:nvGrpSpPr>
          <p:cNvPr id="7" name="Google Shape;3357;p37">
            <a:extLst>
              <a:ext uri="{FF2B5EF4-FFF2-40B4-BE49-F238E27FC236}">
                <a16:creationId xmlns:a16="http://schemas.microsoft.com/office/drawing/2014/main" id="{E30A6242-44F5-4B4A-B287-C8BBAC706FF4}"/>
              </a:ext>
            </a:extLst>
          </p:cNvPr>
          <p:cNvGrpSpPr/>
          <p:nvPr/>
        </p:nvGrpSpPr>
        <p:grpSpPr>
          <a:xfrm>
            <a:off x="2513678" y="970484"/>
            <a:ext cx="4467260" cy="625956"/>
            <a:chOff x="4497933" y="1874821"/>
            <a:chExt cx="3903796" cy="374683"/>
          </a:xfrm>
        </p:grpSpPr>
        <p:sp>
          <p:nvSpPr>
            <p:cNvPr id="8" name="Google Shape;3358;p37">
              <a:extLst>
                <a:ext uri="{FF2B5EF4-FFF2-40B4-BE49-F238E27FC236}">
                  <a16:creationId xmlns:a16="http://schemas.microsoft.com/office/drawing/2014/main" id="{3C4A9D40-DD68-4E54-948F-0455FC0CF5E9}"/>
                </a:ext>
              </a:extLst>
            </p:cNvPr>
            <p:cNvSpPr/>
            <p:nvPr/>
          </p:nvSpPr>
          <p:spPr>
            <a:xfrm>
              <a:off x="5157236" y="1874821"/>
              <a:ext cx="3244493" cy="374683"/>
            </a:xfrm>
            <a:prstGeom prst="roundRect">
              <a:avLst>
                <a:gd name="adj" fmla="val 16667"/>
              </a:avLst>
            </a:prstGeom>
            <a:solidFill>
              <a:schemeClr val="lt2"/>
            </a:solidFill>
            <a:ln>
              <a:noFill/>
            </a:ln>
          </p:spPr>
          <p:txBody>
            <a:bodyPr spcFirstLastPara="1" wrap="square" lIns="182875" tIns="91425" rIns="27430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kern="0" dirty="0">
                  <a:effectLst/>
                  <a:latin typeface="Times New Roman" panose="02020603050405020304" pitchFamily="18" charset="0"/>
                  <a:ea typeface="Calibri" panose="020F0502020204030204" pitchFamily="34" charset="0"/>
                </a:rPr>
                <a:t>To know about the types of Cybercrimes on Banking and Financial sectors</a:t>
              </a:r>
              <a:endParaRPr lang="en-GB" sz="1000" dirty="0">
                <a:latin typeface="Fira Sans" panose="020B0604020202020204" charset="0"/>
              </a:endParaRPr>
            </a:p>
          </p:txBody>
        </p:sp>
        <p:sp>
          <p:nvSpPr>
            <p:cNvPr id="9" name="Google Shape;3359;p37">
              <a:extLst>
                <a:ext uri="{FF2B5EF4-FFF2-40B4-BE49-F238E27FC236}">
                  <a16:creationId xmlns:a16="http://schemas.microsoft.com/office/drawing/2014/main" id="{C193295A-1BE4-45B7-B84E-90ED1CB1ED92}"/>
                </a:ext>
              </a:extLst>
            </p:cNvPr>
            <p:cNvSpPr/>
            <p:nvPr/>
          </p:nvSpPr>
          <p:spPr>
            <a:xfrm>
              <a:off x="4497933" y="1912661"/>
              <a:ext cx="491515" cy="336843"/>
            </a:xfrm>
            <a:custGeom>
              <a:avLst/>
              <a:gdLst/>
              <a:ahLst/>
              <a:cxnLst/>
              <a:rect l="l" t="t" r="r" b="b"/>
              <a:pathLst>
                <a:path w="27554" h="27521" extrusionOk="0">
                  <a:moveTo>
                    <a:pt x="27553" y="13777"/>
                  </a:moveTo>
                  <a:cubicBezTo>
                    <a:pt x="27553" y="21349"/>
                    <a:pt x="21382" y="27520"/>
                    <a:pt x="13777" y="27520"/>
                  </a:cubicBezTo>
                  <a:cubicBezTo>
                    <a:pt x="6171" y="27520"/>
                    <a:pt x="0" y="21349"/>
                    <a:pt x="0" y="13777"/>
                  </a:cubicBezTo>
                  <a:cubicBezTo>
                    <a:pt x="0" y="6172"/>
                    <a:pt x="6171" y="1"/>
                    <a:pt x="13777" y="1"/>
                  </a:cubicBezTo>
                  <a:cubicBezTo>
                    <a:pt x="21382" y="1"/>
                    <a:pt x="27553" y="6172"/>
                    <a:pt x="27553" y="13777"/>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Clr>
                  <a:srgbClr val="000000"/>
                </a:buClr>
                <a:buSzPts val="1100"/>
                <a:buFont typeface="Arial"/>
                <a:buNone/>
              </a:pPr>
              <a:r>
                <a:rPr lang="en" sz="1800" b="1" dirty="0">
                  <a:solidFill>
                    <a:schemeClr val="lt1"/>
                  </a:solidFill>
                  <a:latin typeface="Times New Roman" panose="02020603050405020304" pitchFamily="18" charset="0"/>
                  <a:ea typeface="Fira Sans"/>
                  <a:cs typeface="Times New Roman" panose="02020603050405020304" pitchFamily="18" charset="0"/>
                  <a:sym typeface="Fira Sans"/>
                </a:rPr>
                <a:t>1</a:t>
              </a:r>
              <a:endParaRPr sz="1050" b="1" dirty="0">
                <a:solidFill>
                  <a:schemeClr val="lt1"/>
                </a:solidFill>
                <a:latin typeface="Times New Roman" panose="02020603050405020304" pitchFamily="18" charset="0"/>
                <a:ea typeface="Fira Sans"/>
                <a:cs typeface="Times New Roman" panose="02020603050405020304" pitchFamily="18" charset="0"/>
                <a:sym typeface="Fira Sans"/>
              </a:endParaRPr>
            </a:p>
          </p:txBody>
        </p:sp>
      </p:grpSp>
      <p:grpSp>
        <p:nvGrpSpPr>
          <p:cNvPr id="3" name="Google Shape;3357;p37">
            <a:extLst>
              <a:ext uri="{FF2B5EF4-FFF2-40B4-BE49-F238E27FC236}">
                <a16:creationId xmlns:a16="http://schemas.microsoft.com/office/drawing/2014/main" id="{A2B2FA34-5AAF-A754-95BC-4BC9B719B1D5}"/>
              </a:ext>
            </a:extLst>
          </p:cNvPr>
          <p:cNvGrpSpPr/>
          <p:nvPr/>
        </p:nvGrpSpPr>
        <p:grpSpPr>
          <a:xfrm>
            <a:off x="2546386" y="2419862"/>
            <a:ext cx="4517158" cy="1058831"/>
            <a:chOff x="4418153" y="1586655"/>
            <a:chExt cx="4286880" cy="802931"/>
          </a:xfrm>
        </p:grpSpPr>
        <p:sp>
          <p:nvSpPr>
            <p:cNvPr id="10" name="Google Shape;3358;p37">
              <a:extLst>
                <a:ext uri="{FF2B5EF4-FFF2-40B4-BE49-F238E27FC236}">
                  <a16:creationId xmlns:a16="http://schemas.microsoft.com/office/drawing/2014/main" id="{D1BF94DC-F4EE-9590-7D82-56C7B2E2B212}"/>
                </a:ext>
              </a:extLst>
            </p:cNvPr>
            <p:cNvSpPr/>
            <p:nvPr/>
          </p:nvSpPr>
          <p:spPr>
            <a:xfrm>
              <a:off x="5095732" y="1586655"/>
              <a:ext cx="3609301" cy="802931"/>
            </a:xfrm>
            <a:prstGeom prst="roundRect">
              <a:avLst>
                <a:gd name="adj" fmla="val 16667"/>
              </a:avLst>
            </a:prstGeom>
            <a:solidFill>
              <a:schemeClr val="lt2"/>
            </a:solidFill>
            <a:ln>
              <a:noFill/>
            </a:ln>
          </p:spPr>
          <p:txBody>
            <a:bodyPr spcFirstLastPara="1" wrap="square" lIns="182875" tIns="91425" rIns="27430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gn="just">
                <a:spcAft>
                  <a:spcPts val="800"/>
                </a:spcAft>
              </a:pPr>
              <a:r>
                <a:rPr lang="en-US" sz="1200" kern="0" dirty="0">
                  <a:effectLst/>
                  <a:latin typeface="Times New Roman" panose="02020603050405020304" pitchFamily="18" charset="0"/>
                  <a:ea typeface="Calibri" panose="020F0502020204030204" pitchFamily="34" charset="0"/>
                </a:rPr>
                <a:t>To forecast the financial losses for upcoming years that will give some intuition to many financial organization like World Bank, IMF so that these organization can take necessary policy or strategy to overcome cyber hazard</a:t>
              </a:r>
              <a:endParaRPr lang="en-US" sz="12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1" name="Google Shape;3359;p37">
              <a:extLst>
                <a:ext uri="{FF2B5EF4-FFF2-40B4-BE49-F238E27FC236}">
                  <a16:creationId xmlns:a16="http://schemas.microsoft.com/office/drawing/2014/main" id="{D4F63A5E-73B1-88F9-8269-6953EA1168BB}"/>
                </a:ext>
              </a:extLst>
            </p:cNvPr>
            <p:cNvSpPr/>
            <p:nvPr/>
          </p:nvSpPr>
          <p:spPr>
            <a:xfrm>
              <a:off x="4418153" y="1771303"/>
              <a:ext cx="502745" cy="416220"/>
            </a:xfrm>
            <a:custGeom>
              <a:avLst/>
              <a:gdLst/>
              <a:ahLst/>
              <a:cxnLst/>
              <a:rect l="l" t="t" r="r" b="b"/>
              <a:pathLst>
                <a:path w="27554" h="27521" extrusionOk="0">
                  <a:moveTo>
                    <a:pt x="27553" y="13777"/>
                  </a:moveTo>
                  <a:cubicBezTo>
                    <a:pt x="27553" y="21349"/>
                    <a:pt x="21382" y="27520"/>
                    <a:pt x="13777" y="27520"/>
                  </a:cubicBezTo>
                  <a:cubicBezTo>
                    <a:pt x="6171" y="27520"/>
                    <a:pt x="0" y="21349"/>
                    <a:pt x="0" y="13777"/>
                  </a:cubicBezTo>
                  <a:cubicBezTo>
                    <a:pt x="0" y="6172"/>
                    <a:pt x="6171" y="1"/>
                    <a:pt x="13777" y="1"/>
                  </a:cubicBezTo>
                  <a:cubicBezTo>
                    <a:pt x="21382" y="1"/>
                    <a:pt x="27553" y="6172"/>
                    <a:pt x="27553" y="13777"/>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Clr>
                  <a:srgbClr val="000000"/>
                </a:buClr>
                <a:buSzPts val="1100"/>
                <a:buFont typeface="Arial"/>
                <a:buNone/>
              </a:pPr>
              <a:r>
                <a:rPr lang="en" sz="1800" b="1" dirty="0">
                  <a:solidFill>
                    <a:schemeClr val="lt1"/>
                  </a:solidFill>
                  <a:latin typeface="Times New Roman" panose="02020603050405020304" pitchFamily="18" charset="0"/>
                  <a:ea typeface="Fira Sans"/>
                  <a:cs typeface="Times New Roman" panose="02020603050405020304" pitchFamily="18" charset="0"/>
                  <a:sym typeface="Fira Sans"/>
                </a:rPr>
                <a:t>3</a:t>
              </a:r>
              <a:endParaRPr sz="1050" b="1" dirty="0">
                <a:solidFill>
                  <a:schemeClr val="lt1"/>
                </a:solidFill>
                <a:latin typeface="Times New Roman" panose="02020603050405020304" pitchFamily="18" charset="0"/>
                <a:ea typeface="Fira Sans"/>
                <a:cs typeface="Times New Roman" panose="02020603050405020304" pitchFamily="18" charset="0"/>
                <a:sym typeface="Fira Sans"/>
              </a:endParaRPr>
            </a:p>
          </p:txBody>
        </p:sp>
      </p:grpSp>
      <p:grpSp>
        <p:nvGrpSpPr>
          <p:cNvPr id="12" name="Google Shape;3357;p37">
            <a:extLst>
              <a:ext uri="{FF2B5EF4-FFF2-40B4-BE49-F238E27FC236}">
                <a16:creationId xmlns:a16="http://schemas.microsoft.com/office/drawing/2014/main" id="{376AF096-52A9-6309-0B1B-3500C277FAD6}"/>
              </a:ext>
            </a:extLst>
          </p:cNvPr>
          <p:cNvGrpSpPr/>
          <p:nvPr/>
        </p:nvGrpSpPr>
        <p:grpSpPr>
          <a:xfrm>
            <a:off x="2546386" y="3560653"/>
            <a:ext cx="4535134" cy="625957"/>
            <a:chOff x="4418154" y="1586655"/>
            <a:chExt cx="4286879" cy="802931"/>
          </a:xfrm>
        </p:grpSpPr>
        <p:sp>
          <p:nvSpPr>
            <p:cNvPr id="13" name="Google Shape;3358;p37">
              <a:extLst>
                <a:ext uri="{FF2B5EF4-FFF2-40B4-BE49-F238E27FC236}">
                  <a16:creationId xmlns:a16="http://schemas.microsoft.com/office/drawing/2014/main" id="{50D0F1B3-BC2A-05F8-82DE-38A5DB9207D6}"/>
                </a:ext>
              </a:extLst>
            </p:cNvPr>
            <p:cNvSpPr/>
            <p:nvPr/>
          </p:nvSpPr>
          <p:spPr>
            <a:xfrm>
              <a:off x="5095732" y="1586655"/>
              <a:ext cx="3609301" cy="802931"/>
            </a:xfrm>
            <a:prstGeom prst="roundRect">
              <a:avLst>
                <a:gd name="adj" fmla="val 16667"/>
              </a:avLst>
            </a:prstGeom>
            <a:solidFill>
              <a:schemeClr val="lt2"/>
            </a:solidFill>
            <a:ln>
              <a:noFill/>
            </a:ln>
          </p:spPr>
          <p:txBody>
            <a:bodyPr spcFirstLastPara="1" wrap="square" lIns="182875" tIns="91425" rIns="27430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gn="just">
                <a:spcAft>
                  <a:spcPts val="800"/>
                </a:spcAft>
              </a:pPr>
              <a:r>
                <a:rPr lang="en-US" sz="1200" kern="0" dirty="0">
                  <a:effectLst/>
                  <a:latin typeface="Times New Roman" panose="02020603050405020304" pitchFamily="18" charset="0"/>
                  <a:ea typeface="Calibri" panose="020F0502020204030204" pitchFamily="34" charset="0"/>
                </a:rPr>
                <a:t>To suggest a model to mitigate the cyber risk</a:t>
              </a:r>
              <a:endParaRPr lang="en-US" sz="10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4" name="Google Shape;3359;p37">
              <a:extLst>
                <a:ext uri="{FF2B5EF4-FFF2-40B4-BE49-F238E27FC236}">
                  <a16:creationId xmlns:a16="http://schemas.microsoft.com/office/drawing/2014/main" id="{D853E5D5-50AC-24B8-31B9-ED3AFD6DE599}"/>
                </a:ext>
              </a:extLst>
            </p:cNvPr>
            <p:cNvSpPr/>
            <p:nvPr/>
          </p:nvSpPr>
          <p:spPr>
            <a:xfrm>
              <a:off x="4418154" y="1615624"/>
              <a:ext cx="500752" cy="704052"/>
            </a:xfrm>
            <a:custGeom>
              <a:avLst/>
              <a:gdLst/>
              <a:ahLst/>
              <a:cxnLst/>
              <a:rect l="l" t="t" r="r" b="b"/>
              <a:pathLst>
                <a:path w="27554" h="27521" extrusionOk="0">
                  <a:moveTo>
                    <a:pt x="27553" y="13777"/>
                  </a:moveTo>
                  <a:cubicBezTo>
                    <a:pt x="27553" y="21349"/>
                    <a:pt x="21382" y="27520"/>
                    <a:pt x="13777" y="27520"/>
                  </a:cubicBezTo>
                  <a:cubicBezTo>
                    <a:pt x="6171" y="27520"/>
                    <a:pt x="0" y="21349"/>
                    <a:pt x="0" y="13777"/>
                  </a:cubicBezTo>
                  <a:cubicBezTo>
                    <a:pt x="0" y="6172"/>
                    <a:pt x="6171" y="1"/>
                    <a:pt x="13777" y="1"/>
                  </a:cubicBezTo>
                  <a:cubicBezTo>
                    <a:pt x="21382" y="1"/>
                    <a:pt x="27553" y="6172"/>
                    <a:pt x="27553" y="13777"/>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Clr>
                  <a:srgbClr val="000000"/>
                </a:buClr>
                <a:buSzPts val="1100"/>
                <a:buFont typeface="Arial"/>
                <a:buNone/>
              </a:pPr>
              <a:r>
                <a:rPr lang="en" sz="1800" b="1" dirty="0">
                  <a:solidFill>
                    <a:schemeClr val="lt1"/>
                  </a:solidFill>
                  <a:latin typeface="Times New Roman" panose="02020603050405020304" pitchFamily="18" charset="0"/>
                  <a:ea typeface="Fira Sans"/>
                  <a:cs typeface="Times New Roman" panose="02020603050405020304" pitchFamily="18" charset="0"/>
                  <a:sym typeface="Fira Sans"/>
                </a:rPr>
                <a:t>4</a:t>
              </a:r>
              <a:endParaRPr sz="1050" b="1" dirty="0">
                <a:solidFill>
                  <a:schemeClr val="lt1"/>
                </a:solidFill>
                <a:latin typeface="Times New Roman" panose="02020603050405020304" pitchFamily="18" charset="0"/>
                <a:ea typeface="Fira Sans"/>
                <a:cs typeface="Times New Roman" panose="02020603050405020304" pitchFamily="18" charset="0"/>
                <a:sym typeface="Fira Sans"/>
              </a:endParaRPr>
            </a:p>
          </p:txBody>
        </p:sp>
      </p:grpSp>
      <p:grpSp>
        <p:nvGrpSpPr>
          <p:cNvPr id="15" name="Google Shape;3357;p37">
            <a:extLst>
              <a:ext uri="{FF2B5EF4-FFF2-40B4-BE49-F238E27FC236}">
                <a16:creationId xmlns:a16="http://schemas.microsoft.com/office/drawing/2014/main" id="{05DCCE57-D6A2-F7D4-14FF-A2D9452E9389}"/>
              </a:ext>
            </a:extLst>
          </p:cNvPr>
          <p:cNvGrpSpPr/>
          <p:nvPr/>
        </p:nvGrpSpPr>
        <p:grpSpPr>
          <a:xfrm>
            <a:off x="2557564" y="4262859"/>
            <a:ext cx="4535134" cy="625957"/>
            <a:chOff x="4418154" y="1586655"/>
            <a:chExt cx="4286879" cy="802931"/>
          </a:xfrm>
        </p:grpSpPr>
        <p:sp>
          <p:nvSpPr>
            <p:cNvPr id="16" name="Google Shape;3358;p37">
              <a:extLst>
                <a:ext uri="{FF2B5EF4-FFF2-40B4-BE49-F238E27FC236}">
                  <a16:creationId xmlns:a16="http://schemas.microsoft.com/office/drawing/2014/main" id="{764A198E-7CDB-9CE7-4D3A-108D89B611AD}"/>
                </a:ext>
              </a:extLst>
            </p:cNvPr>
            <p:cNvSpPr/>
            <p:nvPr/>
          </p:nvSpPr>
          <p:spPr>
            <a:xfrm>
              <a:off x="5095732" y="1586655"/>
              <a:ext cx="3609301" cy="802931"/>
            </a:xfrm>
            <a:prstGeom prst="roundRect">
              <a:avLst>
                <a:gd name="adj" fmla="val 16667"/>
              </a:avLst>
            </a:prstGeom>
            <a:solidFill>
              <a:schemeClr val="lt2"/>
            </a:solidFill>
            <a:ln>
              <a:noFill/>
            </a:ln>
          </p:spPr>
          <p:txBody>
            <a:bodyPr spcFirstLastPara="1" wrap="square" lIns="182875" tIns="91425" rIns="27430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gn="just">
                <a:spcAft>
                  <a:spcPts val="800"/>
                </a:spcAft>
              </a:pPr>
              <a:r>
                <a:rPr lang="en-US" sz="1200" kern="0" dirty="0">
                  <a:effectLst/>
                  <a:latin typeface="Times New Roman" panose="02020603050405020304" pitchFamily="18" charset="0"/>
                  <a:ea typeface="Calibri" panose="020F0502020204030204" pitchFamily="34" charset="0"/>
                </a:rPr>
                <a:t>To suggest some recommendations according to findings</a:t>
              </a:r>
              <a:endParaRPr lang="en-US" sz="7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7" name="Google Shape;3359;p37">
              <a:extLst>
                <a:ext uri="{FF2B5EF4-FFF2-40B4-BE49-F238E27FC236}">
                  <a16:creationId xmlns:a16="http://schemas.microsoft.com/office/drawing/2014/main" id="{C84FCE1E-199F-ECB7-3117-57C5D914B593}"/>
                </a:ext>
              </a:extLst>
            </p:cNvPr>
            <p:cNvSpPr/>
            <p:nvPr/>
          </p:nvSpPr>
          <p:spPr>
            <a:xfrm>
              <a:off x="4418154" y="1615624"/>
              <a:ext cx="500752" cy="704052"/>
            </a:xfrm>
            <a:custGeom>
              <a:avLst/>
              <a:gdLst/>
              <a:ahLst/>
              <a:cxnLst/>
              <a:rect l="l" t="t" r="r" b="b"/>
              <a:pathLst>
                <a:path w="27554" h="27521" extrusionOk="0">
                  <a:moveTo>
                    <a:pt x="27553" y="13777"/>
                  </a:moveTo>
                  <a:cubicBezTo>
                    <a:pt x="27553" y="21349"/>
                    <a:pt x="21382" y="27520"/>
                    <a:pt x="13777" y="27520"/>
                  </a:cubicBezTo>
                  <a:cubicBezTo>
                    <a:pt x="6171" y="27520"/>
                    <a:pt x="0" y="21349"/>
                    <a:pt x="0" y="13777"/>
                  </a:cubicBezTo>
                  <a:cubicBezTo>
                    <a:pt x="0" y="6172"/>
                    <a:pt x="6171" y="1"/>
                    <a:pt x="13777" y="1"/>
                  </a:cubicBezTo>
                  <a:cubicBezTo>
                    <a:pt x="21382" y="1"/>
                    <a:pt x="27553" y="6172"/>
                    <a:pt x="27553" y="13777"/>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Clr>
                  <a:srgbClr val="000000"/>
                </a:buClr>
                <a:buSzPts val="1100"/>
                <a:buFont typeface="Arial"/>
                <a:buNone/>
              </a:pPr>
              <a:r>
                <a:rPr lang="en" sz="1800" b="1" dirty="0">
                  <a:solidFill>
                    <a:schemeClr val="lt1"/>
                  </a:solidFill>
                  <a:latin typeface="Times New Roman" panose="02020603050405020304" pitchFamily="18" charset="0"/>
                  <a:ea typeface="Fira Sans"/>
                  <a:cs typeface="Times New Roman" panose="02020603050405020304" pitchFamily="18" charset="0"/>
                  <a:sym typeface="Fira Sans"/>
                </a:rPr>
                <a:t>5</a:t>
              </a:r>
              <a:endParaRPr sz="1050" b="1" dirty="0">
                <a:solidFill>
                  <a:schemeClr val="lt1"/>
                </a:solidFill>
                <a:latin typeface="Times New Roman" panose="02020603050405020304" pitchFamily="18" charset="0"/>
                <a:ea typeface="Fira Sans"/>
                <a:cs typeface="Times New Roman" panose="02020603050405020304" pitchFamily="18" charset="0"/>
                <a:sym typeface="Fira Sans"/>
              </a:endParaRPr>
            </a:p>
          </p:txBody>
        </p:sp>
      </p:grpSp>
    </p:spTree>
    <p:extLst>
      <p:ext uri="{BB962C8B-B14F-4D97-AF65-F5344CB8AC3E}">
        <p14:creationId xmlns:p14="http://schemas.microsoft.com/office/powerpoint/2010/main" val="1899571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5E111D-7B13-4B0A-8D4D-0306EBEA0F8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latin typeface="Times New Roman" panose="02020603050405020304" pitchFamily="18" charset="0"/>
                <a:cs typeface="Times New Roman" panose="02020603050405020304" pitchFamily="18" charset="0"/>
              </a:rPr>
              <a:t>7</a:t>
            </a:fld>
            <a:endParaRPr lang="en">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9B5BD95-42E7-4649-BAE3-5C0B5865090C}"/>
              </a:ext>
            </a:extLst>
          </p:cNvPr>
          <p:cNvSpPr txBox="1"/>
          <p:nvPr/>
        </p:nvSpPr>
        <p:spPr>
          <a:xfrm>
            <a:off x="3205279" y="192762"/>
            <a:ext cx="2733441" cy="400110"/>
          </a:xfrm>
          <a:prstGeom prst="rect">
            <a:avLst/>
          </a:prstGeom>
          <a:noFill/>
        </p:spPr>
        <p:txBody>
          <a:bodyPr wrap="none" rtlCol="0">
            <a:spAutoFit/>
          </a:bodyPr>
          <a:lstStyle/>
          <a:p>
            <a:r>
              <a:rPr lang="en" sz="2000" b="1" dirty="0">
                <a:solidFill>
                  <a:srgbClr val="002060"/>
                </a:solidFill>
                <a:latin typeface="Times New Roman" panose="02020603050405020304" pitchFamily="18" charset="0"/>
                <a:cs typeface="Times New Roman" panose="02020603050405020304" pitchFamily="18" charset="0"/>
              </a:rPr>
              <a:t>Methdology and Model</a:t>
            </a:r>
            <a:endParaRPr lang="en-US" sz="2000" b="1" dirty="0">
              <a:solidFill>
                <a:srgbClr val="00206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C8A95B0-B3EE-5546-D42F-72F1474A489F}"/>
              </a:ext>
            </a:extLst>
          </p:cNvPr>
          <p:cNvSpPr txBox="1"/>
          <p:nvPr/>
        </p:nvSpPr>
        <p:spPr>
          <a:xfrm>
            <a:off x="1183640" y="817305"/>
            <a:ext cx="6776720" cy="1231106"/>
          </a:xfrm>
          <a:prstGeom prst="rect">
            <a:avLst/>
          </a:prstGeom>
          <a:noFill/>
        </p:spPr>
        <p:txBody>
          <a:bodyPr wrap="square">
            <a:spAutoFit/>
          </a:bodyPr>
          <a:lstStyle/>
          <a:p>
            <a:pPr algn="just"/>
            <a:r>
              <a:rPr lang="en-US" b="1" dirty="0">
                <a:latin typeface="Times New Roman" panose="02020603050405020304" pitchFamily="18" charset="0"/>
                <a:cs typeface="Times New Roman" pitchFamily="18" charset="0"/>
              </a:rPr>
              <a:t>DATA COLLECTION: </a:t>
            </a:r>
            <a:r>
              <a:rPr lang="en-US" kern="0" dirty="0">
                <a:effectLst/>
                <a:latin typeface="Times New Roman" panose="02020603050405020304" pitchFamily="18" charset="0"/>
                <a:ea typeface="Calibri" panose="020F0502020204030204" pitchFamily="34" charset="0"/>
                <a:cs typeface="Times New Roman" panose="02020603050405020304" pitchFamily="18" charset="0"/>
              </a:rPr>
              <a:t>In order to make the study more meaningful and presentable it will be based on secondary data. For this research Quantities data undertaken from</a:t>
            </a:r>
          </a:p>
          <a:p>
            <a:pPr marL="400050" indent="-400050" algn="just">
              <a:buFont typeface="+mj-lt"/>
              <a:buAutoNum type="romanUcPeriod"/>
            </a:pPr>
            <a:r>
              <a:rPr lang="en-US" kern="100" dirty="0">
                <a:latin typeface="Times New Roman" panose="02020603050405020304" pitchFamily="18" charset="0"/>
                <a:ea typeface="Calibri" panose="020F0502020204030204" pitchFamily="34" charset="0"/>
                <a:cs typeface="Times New Roman" panose="02020603050405020304" pitchFamily="18" charset="0"/>
              </a:rPr>
              <a:t>Article of Raymond Pompon named ‘Cyber attack on Financial institutions’</a:t>
            </a:r>
          </a:p>
          <a:p>
            <a:pPr marL="400050" indent="-400050" algn="just">
              <a:buFont typeface="+mj-lt"/>
              <a:buAutoNum type="romanUcPeriod"/>
            </a:pPr>
            <a:r>
              <a:rPr lang="en-US" kern="100" dirty="0">
                <a:latin typeface="Times New Roman" panose="02020603050405020304" pitchFamily="18" charset="0"/>
                <a:ea typeface="Calibri" panose="020F0502020204030204" pitchFamily="34" charset="0"/>
                <a:cs typeface="Times New Roman" panose="02020603050405020304" pitchFamily="18" charset="0"/>
              </a:rPr>
              <a:t>Annual report of FBI’s Internet Crime Complain Center(IC3) about Financial Losses due to cyber crime</a:t>
            </a:r>
            <a:r>
              <a:rPr lang="en-US" sz="1800" kern="100" dirty="0">
                <a:latin typeface="Times New Roman" panose="02020603050405020304" pitchFamily="18" charset="0"/>
                <a:ea typeface="Calibri" panose="020F0502020204030204" pitchFamily="34" charset="0"/>
                <a:cs typeface="Times New Roman" panose="02020603050405020304" pitchFamily="18" charset="0"/>
              </a:rPr>
              <a:t>.</a:t>
            </a:r>
          </a:p>
        </p:txBody>
      </p:sp>
      <p:sp>
        <p:nvSpPr>
          <p:cNvPr id="10" name="TextBox 9">
            <a:extLst>
              <a:ext uri="{FF2B5EF4-FFF2-40B4-BE49-F238E27FC236}">
                <a16:creationId xmlns:a16="http://schemas.microsoft.com/office/drawing/2014/main" id="{D6210D47-AEB6-4819-1044-013F65FE6BC9}"/>
              </a:ext>
            </a:extLst>
          </p:cNvPr>
          <p:cNvSpPr txBox="1"/>
          <p:nvPr/>
        </p:nvSpPr>
        <p:spPr>
          <a:xfrm>
            <a:off x="1183640" y="2272844"/>
            <a:ext cx="7514883" cy="954107"/>
          </a:xfrm>
          <a:prstGeom prst="rect">
            <a:avLst/>
          </a:prstGeom>
          <a:noFill/>
        </p:spPr>
        <p:txBody>
          <a:bodyPr wrap="square">
            <a:spAutoFit/>
          </a:bodyPr>
          <a:lstStyle/>
          <a:p>
            <a:r>
              <a:rPr lang="en-US" b="1" dirty="0">
                <a:latin typeface="Times New Roman" panose="02020603050405020304" pitchFamily="18" charset="0"/>
                <a:cs typeface="Times New Roman" pitchFamily="18" charset="0"/>
              </a:rPr>
              <a:t>DATA ANALYSIS:  </a:t>
            </a:r>
            <a:r>
              <a:rPr lang="en-US" dirty="0">
                <a:latin typeface="Times New Roman" panose="02020603050405020304" pitchFamily="18" charset="0"/>
                <a:cs typeface="Times New Roman" pitchFamily="18" charset="0"/>
              </a:rPr>
              <a:t> To forecast financial losses I did Time Series Analysis in the dataset of annual report of FBI’s. To do Time series analysis I used Least Squared Method to get trend line equation and forecast financial losses for next Five years. Lastly I have shown correlation between top two cyber attack which are mostly effecting financial sectors. </a:t>
            </a:r>
          </a:p>
        </p:txBody>
      </p:sp>
    </p:spTree>
    <p:extLst>
      <p:ext uri="{BB962C8B-B14F-4D97-AF65-F5344CB8AC3E}">
        <p14:creationId xmlns:p14="http://schemas.microsoft.com/office/powerpoint/2010/main" val="1935053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99"/>
        <p:cNvGrpSpPr/>
        <p:nvPr/>
      </p:nvGrpSpPr>
      <p:grpSpPr>
        <a:xfrm>
          <a:off x="0" y="0"/>
          <a:ext cx="0" cy="0"/>
          <a:chOff x="0" y="0"/>
          <a:chExt cx="0" cy="0"/>
        </a:xfrm>
      </p:grpSpPr>
      <p:sp>
        <p:nvSpPr>
          <p:cNvPr id="208" name="Google Shape;2533;p34"/>
          <p:cNvSpPr txBox="1">
            <a:spLocks noGrp="1"/>
          </p:cNvSpPr>
          <p:nvPr>
            <p:ph type="title"/>
          </p:nvPr>
        </p:nvSpPr>
        <p:spPr>
          <a:xfrm>
            <a:off x="457200" y="16239"/>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latin typeface="Times New Roman" panose="02020603050405020304" pitchFamily="18" charset="0"/>
                <a:cs typeface="Times New Roman" panose="02020603050405020304" pitchFamily="18" charset="0"/>
              </a:rPr>
              <a:t>Graphical Presentation</a:t>
            </a:r>
            <a:endParaRPr sz="2000" dirty="0">
              <a:latin typeface="Times New Roman" panose="02020603050405020304" pitchFamily="18" charset="0"/>
              <a:cs typeface="Times New Roman" panose="02020603050405020304" pitchFamily="18" charset="0"/>
            </a:endParaRPr>
          </a:p>
        </p:txBody>
      </p:sp>
      <p:graphicFrame>
        <p:nvGraphicFramePr>
          <p:cNvPr id="3" name="Chart 2">
            <a:extLst>
              <a:ext uri="{FF2B5EF4-FFF2-40B4-BE49-F238E27FC236}">
                <a16:creationId xmlns:a16="http://schemas.microsoft.com/office/drawing/2014/main" id="{4E166943-6552-D55B-E1F0-6ECA902EBDC6}"/>
              </a:ext>
            </a:extLst>
          </p:cNvPr>
          <p:cNvGraphicFramePr/>
          <p:nvPr>
            <p:extLst>
              <p:ext uri="{D42A27DB-BD31-4B8C-83A1-F6EECF244321}">
                <p14:modId xmlns:p14="http://schemas.microsoft.com/office/powerpoint/2010/main" val="3440672281"/>
              </p:ext>
            </p:extLst>
          </p:nvPr>
        </p:nvGraphicFramePr>
        <p:xfrm>
          <a:off x="192505" y="1002147"/>
          <a:ext cx="4157426" cy="245944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34C9F5CE-454E-4AA4-2F89-2D3D851E680E}"/>
              </a:ext>
            </a:extLst>
          </p:cNvPr>
          <p:cNvGraphicFramePr/>
          <p:nvPr>
            <p:extLst>
              <p:ext uri="{D42A27DB-BD31-4B8C-83A1-F6EECF244321}">
                <p14:modId xmlns:p14="http://schemas.microsoft.com/office/powerpoint/2010/main" val="2765474940"/>
              </p:ext>
            </p:extLst>
          </p:nvPr>
        </p:nvGraphicFramePr>
        <p:xfrm>
          <a:off x="4572000" y="1002145"/>
          <a:ext cx="4379495" cy="245944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859565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99"/>
        <p:cNvGrpSpPr/>
        <p:nvPr/>
      </p:nvGrpSpPr>
      <p:grpSpPr>
        <a:xfrm>
          <a:off x="0" y="0"/>
          <a:ext cx="0" cy="0"/>
          <a:chOff x="0" y="0"/>
          <a:chExt cx="0" cy="0"/>
        </a:xfrm>
      </p:grpSpPr>
      <p:sp>
        <p:nvSpPr>
          <p:cNvPr id="208" name="Google Shape;2533;p34"/>
          <p:cNvSpPr txBox="1">
            <a:spLocks noGrp="1"/>
          </p:cNvSpPr>
          <p:nvPr>
            <p:ph type="title"/>
          </p:nvPr>
        </p:nvSpPr>
        <p:spPr>
          <a:xfrm>
            <a:off x="457200" y="16239"/>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latin typeface="Times New Roman" panose="02020603050405020304" pitchFamily="18" charset="0"/>
                <a:cs typeface="Times New Roman" panose="02020603050405020304" pitchFamily="18" charset="0"/>
              </a:rPr>
              <a:t>Graphical Presentation</a:t>
            </a:r>
            <a:endParaRPr sz="2000" dirty="0">
              <a:latin typeface="Times New Roman" panose="02020603050405020304" pitchFamily="18" charset="0"/>
              <a:cs typeface="Times New Roman" panose="02020603050405020304" pitchFamily="18" charset="0"/>
            </a:endParaRPr>
          </a:p>
        </p:txBody>
      </p:sp>
      <p:graphicFrame>
        <p:nvGraphicFramePr>
          <p:cNvPr id="5" name="Chart 4">
            <a:extLst>
              <a:ext uri="{FF2B5EF4-FFF2-40B4-BE49-F238E27FC236}">
                <a16:creationId xmlns:a16="http://schemas.microsoft.com/office/drawing/2014/main" id="{B7603768-924B-4FF6-4D52-CADCABDB3A9F}"/>
              </a:ext>
            </a:extLst>
          </p:cNvPr>
          <p:cNvGraphicFramePr/>
          <p:nvPr>
            <p:extLst>
              <p:ext uri="{D42A27DB-BD31-4B8C-83A1-F6EECF244321}">
                <p14:modId xmlns:p14="http://schemas.microsoft.com/office/powerpoint/2010/main" val="2864462013"/>
              </p:ext>
            </p:extLst>
          </p:nvPr>
        </p:nvGraphicFramePr>
        <p:xfrm>
          <a:off x="93846" y="981521"/>
          <a:ext cx="4262617" cy="250419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 name="Chart 1">
            <a:extLst>
              <a:ext uri="{FF2B5EF4-FFF2-40B4-BE49-F238E27FC236}">
                <a16:creationId xmlns:a16="http://schemas.microsoft.com/office/drawing/2014/main" id="{55DC15EB-6AD3-A71C-C84B-AC908191EB7A}"/>
              </a:ext>
            </a:extLst>
          </p:cNvPr>
          <p:cNvGraphicFramePr/>
          <p:nvPr>
            <p:extLst>
              <p:ext uri="{D42A27DB-BD31-4B8C-83A1-F6EECF244321}">
                <p14:modId xmlns:p14="http://schemas.microsoft.com/office/powerpoint/2010/main" val="2729354284"/>
              </p:ext>
            </p:extLst>
          </p:nvPr>
        </p:nvGraphicFramePr>
        <p:xfrm>
          <a:off x="4572000" y="981521"/>
          <a:ext cx="4362307" cy="250419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257793268"/>
      </p:ext>
    </p:extLst>
  </p:cSld>
  <p:clrMapOvr>
    <a:masterClrMapping/>
  </p:clrMapOvr>
</p:sld>
</file>

<file path=ppt/theme/theme1.xml><?xml version="1.0" encoding="utf-8"?>
<a:theme xmlns:a="http://schemas.openxmlformats.org/drawingml/2006/main" name="Cybersecurity Infographics by Slidesgo">
  <a:themeElements>
    <a:clrScheme name="Simple Light">
      <a:dk1>
        <a:srgbClr val="000000"/>
      </a:dk1>
      <a:lt1>
        <a:srgbClr val="FFFFFF"/>
      </a:lt1>
      <a:dk2>
        <a:srgbClr val="E0E0E0"/>
      </a:dk2>
      <a:lt2>
        <a:srgbClr val="EEEEEE"/>
      </a:lt2>
      <a:accent1>
        <a:srgbClr val="2E294E"/>
      </a:accent1>
      <a:accent2>
        <a:srgbClr val="DD90B6"/>
      </a:accent2>
      <a:accent3>
        <a:srgbClr val="A060AD"/>
      </a:accent3>
      <a:accent4>
        <a:srgbClr val="8058BE"/>
      </a:accent4>
      <a:accent5>
        <a:srgbClr val="424B66"/>
      </a:accent5>
      <a:accent6>
        <a:srgbClr val="1C1C66"/>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2093</TotalTime>
  <Words>1228</Words>
  <Application>Microsoft Office PowerPoint</Application>
  <PresentationFormat>On-screen Show (16:9)</PresentationFormat>
  <Paragraphs>201</Paragraphs>
  <Slides>22</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Calibri</vt:lpstr>
      <vt:lpstr>Times New Roman</vt:lpstr>
      <vt:lpstr>Fira Sans Black</vt:lpstr>
      <vt:lpstr>Anton</vt:lpstr>
      <vt:lpstr>Anaheim</vt:lpstr>
      <vt:lpstr>Fira Sans</vt:lpstr>
      <vt:lpstr>Arial</vt:lpstr>
      <vt:lpstr>Cybersecurity Infographics by Slidesgo</vt:lpstr>
      <vt:lpstr>PowerPoint Presentation</vt:lpstr>
      <vt:lpstr>Types of Cyber Attack in Global Financial sectors and its threats to Financial System with Solution</vt:lpstr>
      <vt:lpstr>PowerPoint Presentation</vt:lpstr>
      <vt:lpstr>Introduction</vt:lpstr>
      <vt:lpstr>Introduction</vt:lpstr>
      <vt:lpstr>PowerPoint Presentation</vt:lpstr>
      <vt:lpstr>PowerPoint Presentation</vt:lpstr>
      <vt:lpstr>Graphical Presentation</vt:lpstr>
      <vt:lpstr>Graphical Presentation</vt:lpstr>
      <vt:lpstr>Graphical Presentation</vt:lpstr>
      <vt:lpstr>Graphical Presentation</vt:lpstr>
      <vt:lpstr>Correlation Between Top Two Cyber Attack (using kerl pearson method)</vt:lpstr>
      <vt:lpstr>Dataset</vt:lpstr>
      <vt:lpstr>Time series analysis for Losses (using Least Square method)</vt:lpstr>
      <vt:lpstr>Time series analysis for Complaints (using Least Square method)</vt:lpstr>
      <vt:lpstr>PowerPoint Presentation</vt:lpstr>
      <vt:lpstr>PowerPoint Presentation</vt:lpstr>
      <vt:lpstr>PowerPoint Presentation</vt:lpstr>
      <vt:lpstr>PowerPoint Presentation</vt:lpstr>
      <vt:lpstr>Recommendation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System to Detect DDoS &amp; SQL Injection Attacks using Machine Learning Techniques</dc:title>
  <dc:creator>HP</dc:creator>
  <cp:lastModifiedBy>Md.Zobaidul Islam Jabed</cp:lastModifiedBy>
  <cp:revision>181</cp:revision>
  <dcterms:modified xsi:type="dcterms:W3CDTF">2024-06-07T06:02:46Z</dcterms:modified>
</cp:coreProperties>
</file>